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57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Больше или меньше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4581" y="3068960"/>
            <a:ext cx="6048375" cy="504056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139952" y="3861048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86718"/>
            <a:ext cx="6105802" cy="26304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3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908050"/>
            <a:ext cx="7210425" cy="56172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sz="7200" dirty="0" smtClean="0"/>
              <a:t>6845 </a:t>
            </a:r>
            <a:r>
              <a:rPr lang="ru-RU" sz="7200" dirty="0" smtClean="0">
                <a:sym typeface="Symbol"/>
              </a:rPr>
              <a:t> 993</a:t>
            </a:r>
            <a:endParaRPr lang="ru-RU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sz="7200" dirty="0" smtClean="0"/>
              <a:t>305286 </a:t>
            </a:r>
            <a:r>
              <a:rPr lang="ru-RU" sz="7200" dirty="0" smtClean="0">
                <a:sym typeface="Symbol"/>
              </a:rPr>
              <a:t> 327158</a:t>
            </a:r>
            <a:endParaRPr lang="ru-RU" sz="7200" dirty="0" smtClean="0"/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0"/>
            <a:ext cx="7210425" cy="5689301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dirty="0" smtClean="0"/>
              <a:t>65287115 </a:t>
            </a:r>
            <a:r>
              <a:rPr lang="ru-RU" sz="5400" dirty="0" smtClean="0">
                <a:sym typeface="Symbol"/>
              </a:rPr>
              <a:t> 652987115</a:t>
            </a:r>
            <a:endParaRPr lang="ru-RU" sz="5400" dirty="0" smtClean="0"/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476375" y="908050"/>
            <a:ext cx="7210425" cy="554528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dirty="0" smtClean="0"/>
              <a:t>86345167603</a:t>
            </a:r>
            <a:r>
              <a:rPr lang="ru-RU" sz="4800" dirty="0">
                <a:sym typeface="Symbol"/>
              </a:rPr>
              <a:t> </a:t>
            </a:r>
            <a:r>
              <a:rPr lang="ru-RU" sz="4800" dirty="0" smtClean="0">
                <a:sym typeface="Symbol"/>
              </a:rPr>
              <a:t></a:t>
            </a:r>
            <a:r>
              <a:rPr lang="en-US" sz="4800" dirty="0" smtClean="0">
                <a:sym typeface="Symbol"/>
              </a:rPr>
              <a:t> </a:t>
            </a:r>
            <a:r>
              <a:rPr lang="ru-RU" sz="4800" dirty="0" smtClean="0">
                <a:sym typeface="Symbol"/>
              </a:rPr>
              <a:t>86345197603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0"/>
            <a:ext cx="7210425" cy="554528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7200" dirty="0" smtClean="0"/>
              <a:t>21</a:t>
            </a:r>
            <a:r>
              <a:rPr lang="en-US" sz="7200" dirty="0" smtClean="0"/>
              <a:t>*** </a:t>
            </a:r>
            <a:r>
              <a:rPr lang="ru-RU" sz="7200" dirty="0">
                <a:sym typeface="Symbol"/>
              </a:rPr>
              <a:t></a:t>
            </a:r>
            <a:r>
              <a:rPr lang="en-US" sz="7200" dirty="0" smtClean="0">
                <a:sym typeface="Symbol"/>
              </a:rPr>
              <a:t> 23***</a:t>
            </a:r>
            <a:endParaRPr lang="ru-RU" sz="7200" dirty="0" smtClean="0"/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sz="7200" dirty="0" smtClean="0"/>
              <a:t>**412 </a:t>
            </a:r>
            <a:r>
              <a:rPr lang="ru-RU" sz="7200" dirty="0" smtClean="0">
                <a:sym typeface="Symbol"/>
              </a:rPr>
              <a:t></a:t>
            </a:r>
            <a:r>
              <a:rPr lang="en-US" sz="7200" dirty="0" smtClean="0">
                <a:sym typeface="Symbol"/>
              </a:rPr>
              <a:t> **9*</a:t>
            </a:r>
            <a:endParaRPr lang="ru-RU" sz="7200" dirty="0" smtClean="0"/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sz="7200" dirty="0" smtClean="0"/>
              <a:t>****</a:t>
            </a:r>
            <a:r>
              <a:rPr lang="ru-RU" sz="7200" dirty="0" smtClean="0"/>
              <a:t> </a:t>
            </a:r>
            <a:r>
              <a:rPr lang="ru-RU" sz="7200" dirty="0" smtClean="0">
                <a:sym typeface="Symbol"/>
              </a:rPr>
              <a:t> </a:t>
            </a:r>
            <a:r>
              <a:rPr lang="en-US" sz="7200" dirty="0" smtClean="0">
                <a:sym typeface="Symbol"/>
              </a:rPr>
              <a:t>*****</a:t>
            </a:r>
            <a:endParaRPr lang="ru-RU" sz="7200" dirty="0" smtClean="0"/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sz="7200" dirty="0" smtClean="0"/>
              <a:t>950** </a:t>
            </a:r>
            <a:r>
              <a:rPr lang="ru-RU" sz="7200" dirty="0" smtClean="0">
                <a:sym typeface="Symbol"/>
              </a:rPr>
              <a:t></a:t>
            </a:r>
            <a:r>
              <a:rPr lang="en-US" sz="7200" dirty="0" smtClean="0">
                <a:sym typeface="Symbol"/>
              </a:rPr>
              <a:t> *4*3</a:t>
            </a:r>
            <a:endParaRPr lang="ru-RU" sz="7200" dirty="0" smtClean="0"/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100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ShkolnayaDoska</vt:lpstr>
      <vt:lpstr>Больше или меньше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13</cp:revision>
  <dcterms:created xsi:type="dcterms:W3CDTF">2013-08-09T14:08:50Z</dcterms:created>
  <dcterms:modified xsi:type="dcterms:W3CDTF">2014-02-19T14:41:42Z</dcterms:modified>
</cp:coreProperties>
</file>