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7" r:id="rId6"/>
    <p:sldId id="268" r:id="rId7"/>
    <p:sldId id="266" r:id="rId8"/>
    <p:sldId id="269" r:id="rId9"/>
    <p:sldId id="265" r:id="rId10"/>
    <p:sldId id="270" r:id="rId11"/>
    <p:sldId id="264" r:id="rId12"/>
    <p:sldId id="257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>
        <p:scale>
          <a:sx n="98" d="100"/>
          <a:sy n="98" d="100"/>
        </p:scale>
        <p:origin x="-5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Шкалы и координаты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068961"/>
            <a:ext cx="6048375" cy="504056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906955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1484449"/>
            <a:ext cx="7210425" cy="38891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lnSpc>
                <a:spcPct val="150000"/>
              </a:lnSpc>
            </a:pPr>
            <a:r>
              <a:rPr lang="ru-RU" dirty="0" smtClean="0"/>
              <a:t>Не всегда через две точки можно провести  прямую.</a:t>
            </a:r>
          </a:p>
        </p:txBody>
      </p:sp>
    </p:spTree>
    <p:extLst>
      <p:ext uri="{BB962C8B-B14F-4D97-AF65-F5344CB8AC3E}">
        <p14:creationId xmlns:p14="http://schemas.microsoft.com/office/powerpoint/2010/main" val="18043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805"/>
            <a:ext cx="7210425" cy="37443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 точки А координата (5)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76872"/>
            <a:ext cx="444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9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601" y="2492896"/>
            <a:ext cx="4915176" cy="22806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58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1484449"/>
            <a:ext cx="7210425" cy="38891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lnSpc>
                <a:spcPct val="150000"/>
              </a:lnSpc>
            </a:pPr>
            <a:r>
              <a:rPr lang="ru-RU" dirty="0" smtClean="0"/>
              <a:t>Через две точки можно провести только одну прямую.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805"/>
            <a:ext cx="7210425" cy="37443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Любое натуральное число можно изобразить на координатном луче.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1844489"/>
            <a:ext cx="7210425" cy="31690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 пересечении двух прямых образуется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более </a:t>
            </a:r>
            <a:r>
              <a:rPr lang="ru-RU" dirty="0" smtClean="0"/>
              <a:t>трёх лучей.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805"/>
            <a:ext cx="7210425" cy="37443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Любой отрезок является частью прямой.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9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1484449"/>
            <a:ext cx="7210425" cy="38891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lnSpc>
                <a:spcPct val="150000"/>
              </a:lnSpc>
            </a:pPr>
            <a:r>
              <a:rPr lang="ru-RU" dirty="0" smtClean="0"/>
              <a:t>Через точку можно провести только одну прямую.</a:t>
            </a:r>
          </a:p>
        </p:txBody>
      </p:sp>
    </p:spTree>
    <p:extLst>
      <p:ext uri="{BB962C8B-B14F-4D97-AF65-F5344CB8AC3E}">
        <p14:creationId xmlns:p14="http://schemas.microsoft.com/office/powerpoint/2010/main" val="18043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</a:t>
            </a:r>
            <a:r>
              <a:rPr lang="ru-RU" dirty="0"/>
              <a:t>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805"/>
            <a:ext cx="7210425" cy="37443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Если на прямой поместить точку, то она разобьёт прямую на два луча.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9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1484449"/>
            <a:ext cx="7210425" cy="38891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0" algn="ctr">
              <a:lnSpc>
                <a:spcPct val="150000"/>
              </a:lnSpc>
            </a:pPr>
            <a:r>
              <a:rPr lang="ru-RU" dirty="0" smtClean="0"/>
              <a:t>Две пересекающиеся прямые делят плоскость на четыре части.</a:t>
            </a:r>
          </a:p>
        </p:txBody>
      </p:sp>
    </p:spTree>
    <p:extLst>
      <p:ext uri="{BB962C8B-B14F-4D97-AF65-F5344CB8AC3E}">
        <p14:creationId xmlns:p14="http://schemas.microsoft.com/office/powerpoint/2010/main" val="18043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805"/>
            <a:ext cx="7210425" cy="374439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 любом луче можно отложить ровно 1000 единичных отрезков.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9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164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Шкалы и координаты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13</cp:revision>
  <dcterms:created xsi:type="dcterms:W3CDTF">2013-08-09T14:08:50Z</dcterms:created>
  <dcterms:modified xsi:type="dcterms:W3CDTF">2014-02-19T14:41:01Z</dcterms:modified>
</cp:coreProperties>
</file>