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7FD3-7226-4926-8B91-26AF2D51A1AA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C711-2329-4543-A336-47DC8F0F48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7FD3-7226-4926-8B91-26AF2D51A1AA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C711-2329-4543-A336-47DC8F0F48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7FD3-7226-4926-8B91-26AF2D51A1AA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C711-2329-4543-A336-47DC8F0F48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7FD3-7226-4926-8B91-26AF2D51A1AA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C711-2329-4543-A336-47DC8F0F48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7FD3-7226-4926-8B91-26AF2D51A1AA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C711-2329-4543-A336-47DC8F0F48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7FD3-7226-4926-8B91-26AF2D51A1AA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C711-2329-4543-A336-47DC8F0F48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7FD3-7226-4926-8B91-26AF2D51A1AA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C711-2329-4543-A336-47DC8F0F48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7FD3-7226-4926-8B91-26AF2D51A1AA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C711-2329-4543-A336-47DC8F0F48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7FD3-7226-4926-8B91-26AF2D51A1AA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C711-2329-4543-A336-47DC8F0F48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7FD3-7226-4926-8B91-26AF2D51A1AA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C711-2329-4543-A336-47DC8F0F48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7FD3-7226-4926-8B91-26AF2D51A1AA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C711-2329-4543-A336-47DC8F0F48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87FD3-7226-4926-8B91-26AF2D51A1AA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9C711-2329-4543-A336-47DC8F0F489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5536" y="2643182"/>
            <a:ext cx="214314" cy="95726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>
            <a:off x="1357290" y="3929066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/>
              <a:t>Кирилл.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Тянет, как магнит, Кирилл, </a:t>
            </a:r>
            <a:br>
              <a:rPr lang="ru-RU" dirty="0" smtClean="0"/>
            </a:br>
            <a:r>
              <a:rPr lang="ru-RU" dirty="0" smtClean="0"/>
              <a:t>Ты не заскучаешь с ним. </a:t>
            </a:r>
            <a:br>
              <a:rPr lang="ru-RU" dirty="0" smtClean="0"/>
            </a:br>
            <a:r>
              <a:rPr lang="ru-RU" dirty="0" smtClean="0"/>
              <a:t>Остроумен, легок, ярок – </a:t>
            </a:r>
            <a:br>
              <a:rPr lang="ru-RU" dirty="0" smtClean="0"/>
            </a:br>
            <a:r>
              <a:rPr lang="ru-RU" dirty="0" smtClean="0"/>
              <a:t>Он сюрприз, а не подарок!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1</cp:revision>
  <dcterms:created xsi:type="dcterms:W3CDTF">2013-02-19T12:49:36Z</dcterms:created>
  <dcterms:modified xsi:type="dcterms:W3CDTF">2013-02-19T12:50:36Z</dcterms:modified>
</cp:coreProperties>
</file>