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C6A0-7FBF-4D49-87C1-6323157905D8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4B6A3-A654-436E-B8CD-FBF5A9EE12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C6A0-7FBF-4D49-87C1-6323157905D8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4B6A3-A654-436E-B8CD-FBF5A9EE12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C6A0-7FBF-4D49-87C1-6323157905D8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4B6A3-A654-436E-B8CD-FBF5A9EE12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C6A0-7FBF-4D49-87C1-6323157905D8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4B6A3-A654-436E-B8CD-FBF5A9EE12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C6A0-7FBF-4D49-87C1-6323157905D8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4B6A3-A654-436E-B8CD-FBF5A9EE12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C6A0-7FBF-4D49-87C1-6323157905D8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4B6A3-A654-436E-B8CD-FBF5A9EE12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C6A0-7FBF-4D49-87C1-6323157905D8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4B6A3-A654-436E-B8CD-FBF5A9EE12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C6A0-7FBF-4D49-87C1-6323157905D8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4B6A3-A654-436E-B8CD-FBF5A9EE12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C6A0-7FBF-4D49-87C1-6323157905D8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4B6A3-A654-436E-B8CD-FBF5A9EE12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C6A0-7FBF-4D49-87C1-6323157905D8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4B6A3-A654-436E-B8CD-FBF5A9EE12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C6A0-7FBF-4D49-87C1-6323157905D8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4B6A3-A654-436E-B8CD-FBF5A9EE12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AC6A0-7FBF-4D49-87C1-6323157905D8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4B6A3-A654-436E-B8CD-FBF5A9EE12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5536" y="2000240"/>
            <a:ext cx="814366" cy="1470025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6400800" cy="3352808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Иван.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Иван героем слывет недаром –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Громит проблемы одним ударом.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 душе Ванюша раним и тонок,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Снаружи - воин, внутри – ребенок.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1</cp:revision>
  <dcterms:created xsi:type="dcterms:W3CDTF">2013-02-19T12:47:25Z</dcterms:created>
  <dcterms:modified xsi:type="dcterms:W3CDTF">2013-02-19T12:48:56Z</dcterms:modified>
</cp:coreProperties>
</file>