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7"/>
  </p:notesMasterIdLst>
  <p:sldIdLst>
    <p:sldId id="256" r:id="rId2"/>
    <p:sldId id="282" r:id="rId3"/>
    <p:sldId id="325" r:id="rId4"/>
    <p:sldId id="270" r:id="rId5"/>
    <p:sldId id="315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</a:t>
            </a: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11</a:t>
            </a:r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Расселение кроманьонцев</a:t>
            </a:r>
            <a:br>
              <a:rPr lang="ru-RU" dirty="0" smtClean="0"/>
            </a:br>
            <a:r>
              <a:rPr lang="ru-RU" dirty="0" smtClean="0"/>
              <a:t> по материкам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59245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29642" cy="82230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пути и даты расселения </a:t>
            </a:r>
            <a:r>
              <a:rPr lang="ru-RU" sz="2800" i="1" dirty="0" smtClean="0"/>
              <a:t>Расселение современного человека по земному шару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143932" cy="536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239000" cy="4846638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Объём мозг  до 1800 см</a:t>
            </a:r>
            <a:r>
              <a:rPr lang="ru-RU" sz="2800" b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Рост до 180-190 см.</a:t>
            </a:r>
          </a:p>
          <a:p>
            <a:pPr marL="0">
              <a:spcBef>
                <a:spcPts val="0"/>
              </a:spcBef>
              <a:buFont typeface="Arial" charset="0"/>
              <a:buChar char="•"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Череп имеет более высокий и                                                .   округленный свод.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Выступающий подбородок.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Обработка камня и кости.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Загонная охота.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Жили главным образом в пещерах или                              .  строили жилища из камня и землянки.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Появление искусства.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* Появление членораздельной речи.</a:t>
            </a:r>
            <a:endParaRPr lang="ru-RU" sz="28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714620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8242" r="13460" b="1097"/>
          <a:stretch>
            <a:fillRect/>
          </a:stretch>
        </p:blipFill>
        <p:spPr bwMode="auto">
          <a:xfrm>
            <a:off x="3714744" y="5357826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2961" t="2907" r="2961" b="15116"/>
          <a:stretch>
            <a:fillRect/>
          </a:stretch>
        </p:blipFill>
        <p:spPr bwMode="auto">
          <a:xfrm>
            <a:off x="5786446" y="285728"/>
            <a:ext cx="2786082" cy="181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 r="2000" b="17302"/>
          <a:stretch>
            <a:fillRect/>
          </a:stretch>
        </p:blipFill>
        <p:spPr bwMode="auto">
          <a:xfrm>
            <a:off x="6643702" y="5286388"/>
            <a:ext cx="219139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)))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355212" cy="53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2019</TotalTime>
  <Words>94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Антропогенез </vt:lpstr>
      <vt:lpstr>Расселение кроманьонцев  по материкам</vt:lpstr>
      <vt:lpstr>Основные пути и даты расселения Расселение современного человека по земному шару</vt:lpstr>
      <vt:lpstr>Слайд 4</vt:lpstr>
      <vt:lpstr>Спасибо за внимание )))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213</cp:revision>
  <dcterms:created xsi:type="dcterms:W3CDTF">2008-01-18T06:02:42Z</dcterms:created>
  <dcterms:modified xsi:type="dcterms:W3CDTF">2013-08-24T13:46:18Z</dcterms:modified>
</cp:coreProperties>
</file>