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6" r:id="rId1"/>
  </p:sldMasterIdLst>
  <p:notesMasterIdLst>
    <p:notesMasterId r:id="rId8"/>
  </p:notesMasterIdLst>
  <p:sldIdLst>
    <p:sldId id="256" r:id="rId2"/>
    <p:sldId id="316" r:id="rId3"/>
    <p:sldId id="281" r:id="rId4"/>
    <p:sldId id="277" r:id="rId5"/>
    <p:sldId id="320" r:id="rId6"/>
    <p:sldId id="321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6E03"/>
    <a:srgbClr val="FF3300"/>
    <a:srgbClr val="FFFF00"/>
    <a:srgbClr val="003300"/>
    <a:srgbClr val="006600"/>
    <a:srgbClr val="282A76"/>
    <a:srgbClr val="00FF00"/>
    <a:srgbClr val="CC9900"/>
    <a:srgbClr val="FFCC66"/>
    <a:srgbClr val="00CC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327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9E91A39-B4C2-4C17-ABD8-8C5E7C2A7A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E91A39-B4C2-4C17-ABD8-8C5E7C2A7A56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9BD4565-FE45-450C-9C24-76E0F74968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E796F-CBB8-4FD4-83E2-09548A4CEF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16415ED0-BB71-4EFA-BC8E-8D8BB7D261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8231D-90C9-43D2-892C-2D373E379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05F6767-8A18-4C4F-A125-FBCA7F2704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58179-EF87-40E2-8E37-BE903BB682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EDE54-5423-4DAB-B799-81B34F3BC0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FCFE7-0A41-425F-98F2-1907E36E7D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1AB7B-2F20-45BC-9BB6-2AF0BADF1C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846AD-B2A5-4FB8-9813-9199E4CE8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7CC3E43-AEE6-4F72-B714-BEDA866834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4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9EE7A9E0-02B9-4BAA-8007-0ADA424032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9" r:id="rId1"/>
    <p:sldLayoutId id="2147483852" r:id="rId2"/>
    <p:sldLayoutId id="2147483860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61" r:id="rId9"/>
    <p:sldLayoutId id="2147483858" r:id="rId10"/>
    <p:sldLayoutId id="214748386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533400"/>
            <a:ext cx="6972102" cy="168115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8000" dirty="0" smtClean="0">
                <a:latin typeface="Calibri" pitchFamily="34" charset="0"/>
              </a:rPr>
              <a:t>Антропогенез</a:t>
            </a:r>
            <a:r>
              <a:rPr lang="ru-RU" dirty="0" smtClean="0">
                <a:latin typeface="Calibri" pitchFamily="34" charset="0"/>
              </a:rPr>
              <a:t> 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717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5" y="2428875"/>
            <a:ext cx="8286750" cy="2428875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FFFF00"/>
                </a:solidFill>
                <a:latin typeface="Calibri" pitchFamily="34" charset="0"/>
              </a:rPr>
              <a:t>Эволюция человека</a:t>
            </a:r>
          </a:p>
          <a:p>
            <a:pPr eaLnBrk="1" hangingPunct="1"/>
            <a:r>
              <a:rPr lang="ru-RU" sz="4000" b="1" dirty="0" smtClean="0">
                <a:solidFill>
                  <a:srgbClr val="FFFF00"/>
                </a:solidFill>
                <a:latin typeface="Calibri" pitchFamily="34" charset="0"/>
              </a:rPr>
              <a:t>Часть </a:t>
            </a:r>
            <a:r>
              <a:rPr lang="ru-RU" sz="4000" b="1" dirty="0" smtClean="0">
                <a:solidFill>
                  <a:srgbClr val="FFFF00"/>
                </a:solidFill>
                <a:latin typeface="Calibri" pitchFamily="34" charset="0"/>
              </a:rPr>
              <a:t> 9</a:t>
            </a:r>
            <a:endParaRPr lang="ru-RU" sz="4000" b="1" dirty="0" smtClean="0">
              <a:solidFill>
                <a:srgbClr val="FFFF00"/>
              </a:solidFill>
              <a:latin typeface="Calibri" pitchFamily="34" charset="0"/>
            </a:endParaRPr>
          </a:p>
          <a:p>
            <a:pPr eaLnBrk="1" hangingPunct="1"/>
            <a:r>
              <a:rPr lang="ru-RU" sz="2000" dirty="0" smtClean="0"/>
              <a:t>Автор: Першина О. В.</a:t>
            </a:r>
          </a:p>
          <a:p>
            <a:pPr eaLnBrk="1" hangingPunct="1"/>
            <a:r>
              <a:rPr lang="ru-RU" sz="2000" dirty="0" smtClean="0"/>
              <a:t>Учитель биологии </a:t>
            </a:r>
          </a:p>
          <a:p>
            <a:pPr eaLnBrk="1" hangingPunct="1"/>
            <a:r>
              <a:rPr lang="ru-RU" sz="2000" dirty="0" smtClean="0"/>
              <a:t>ГБОУ СОШ №405</a:t>
            </a:r>
          </a:p>
          <a:p>
            <a:pPr eaLnBrk="1" hangingPunct="1"/>
            <a:r>
              <a:rPr lang="ru-RU" sz="2000" dirty="0" smtClean="0"/>
              <a:t>Москва 2012</a:t>
            </a:r>
          </a:p>
          <a:p>
            <a:pPr eaLnBrk="1" hangingPunct="1"/>
            <a:endParaRPr lang="ru-RU" sz="4000" dirty="0" smtClean="0"/>
          </a:p>
          <a:p>
            <a:pPr eaLnBrk="1" hangingPunct="1"/>
            <a:endParaRPr lang="ru-RU" sz="4000" dirty="0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BD3ECB3-518B-476A-83B3-AC8A4FBE1919}" type="slidenum">
              <a:rPr lang="ru-RU" smtClean="0"/>
              <a:pPr/>
              <a:t>1</a:t>
            </a:fld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96518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>Орудия труда кроманьонца</a:t>
            </a:r>
            <a:endParaRPr lang="ru-RU" sz="4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88231D-90C9-43D2-892C-2D373E379F68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5" name="Picture 4" descr="сканирование0006"/>
          <p:cNvPicPr>
            <a:picLocks noChangeAspect="1" noChangeArrowheads="1"/>
          </p:cNvPicPr>
          <p:nvPr/>
        </p:nvPicPr>
        <p:blipFill>
          <a:blip r:embed="rId3" cstate="print"/>
          <a:srcRect l="48276"/>
          <a:stretch>
            <a:fillRect/>
          </a:stretch>
        </p:blipFill>
        <p:spPr bwMode="auto">
          <a:xfrm>
            <a:off x="7143768" y="4214818"/>
            <a:ext cx="1643074" cy="2021447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4122" r="1073" b="4382"/>
          <a:stretch>
            <a:fillRect/>
          </a:stretch>
        </p:blipFill>
        <p:spPr>
          <a:xfrm>
            <a:off x="5857852" y="1428736"/>
            <a:ext cx="3286148" cy="2286016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29000"/>
            <a:ext cx="5829089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0" y="3357562"/>
            <a:ext cx="41681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</a:rPr>
              <a:t>скребок кроманьонца</a:t>
            </a:r>
            <a:endParaRPr lang="ru-RU" sz="3200" b="1" dirty="0">
              <a:solidFill>
                <a:schemeClr val="accent4">
                  <a:lumMod val="40000"/>
                  <a:lumOff val="60000"/>
                </a:schemeClr>
              </a:solidFill>
              <a:latin typeface="+mn-lt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1357298"/>
            <a:ext cx="1357322" cy="1807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214282" y="1643050"/>
            <a:ext cx="305404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</a:rPr>
              <a:t>шили и украшали </a:t>
            </a:r>
          </a:p>
          <a:p>
            <a:r>
              <a:rPr lang="ru-RU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</a:rPr>
              <a:t>одежду </a:t>
            </a:r>
            <a:endParaRPr lang="ru-RU" sz="2800" b="1" dirty="0">
              <a:solidFill>
                <a:schemeClr val="accent4">
                  <a:lumMod val="40000"/>
                  <a:lumOff val="6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Усложнение строения мозга –усложнение орудий труда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88231D-90C9-43D2-892C-2D373E379F68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714488"/>
            <a:ext cx="1414442" cy="1414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1714488"/>
            <a:ext cx="1311211" cy="1447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1714488"/>
            <a:ext cx="1233494" cy="1448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1214422"/>
            <a:ext cx="1524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Рисунок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04" y="3567039"/>
            <a:ext cx="4900626" cy="3290961"/>
          </a:xfrm>
          <a:prstGeom prst="rect">
            <a:avLst/>
          </a:prstGeom>
          <a:noFill/>
        </p:spPr>
      </p:pic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457200" y="1609725"/>
            <a:ext cx="542900" cy="24763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 cstate="print"/>
          <a:srcRect l="49875"/>
          <a:stretch>
            <a:fillRect/>
          </a:stretch>
        </p:blipFill>
        <p:spPr bwMode="auto">
          <a:xfrm>
            <a:off x="4857752" y="1714488"/>
            <a:ext cx="1500198" cy="14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07249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Неоантропы - новые люди </a:t>
            </a:r>
            <a:r>
              <a:rPr lang="ru-RU" sz="4900" dirty="0" smtClean="0"/>
              <a:t>Кроманьонцы</a:t>
            </a:r>
            <a:br>
              <a:rPr lang="ru-RU" sz="4900" dirty="0" smtClean="0"/>
            </a:br>
            <a:r>
              <a:rPr lang="ru-RU" sz="4900" dirty="0" smtClean="0"/>
              <a:t>                           </a:t>
            </a:r>
            <a:r>
              <a:rPr lang="ru-RU" sz="4900" dirty="0" smtClean="0">
                <a:solidFill>
                  <a:srgbClr val="FFC000"/>
                </a:solidFill>
              </a:rPr>
              <a:t>владеют речью</a:t>
            </a:r>
            <a:endParaRPr lang="ru-RU" sz="4900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28926" y="3500437"/>
            <a:ext cx="4767274" cy="2955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88231D-90C9-43D2-892C-2D373E379F68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5" name="Picture 4" descr="древние люди 2"/>
          <p:cNvPicPr>
            <a:picLocks noChangeAspect="1" noChangeArrowheads="1"/>
          </p:cNvPicPr>
          <p:nvPr/>
        </p:nvPicPr>
        <p:blipFill>
          <a:blip r:embed="rId2" cstate="print"/>
          <a:srcRect l="943" r="22642" b="2764"/>
          <a:stretch>
            <a:fillRect/>
          </a:stretch>
        </p:blipFill>
        <p:spPr bwMode="auto">
          <a:xfrm>
            <a:off x="285720" y="2319482"/>
            <a:ext cx="5929354" cy="4538518"/>
          </a:xfrm>
          <a:prstGeom prst="rect">
            <a:avLst/>
          </a:prstGeom>
          <a:noFill/>
        </p:spPr>
      </p:pic>
      <p:pic>
        <p:nvPicPr>
          <p:cNvPr id="6" name="Picture 7" descr="Рисунок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3500438"/>
            <a:ext cx="2381190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Совместная охота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88231D-90C9-43D2-892C-2D373E379F68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856581"/>
            <a:ext cx="708660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88231D-90C9-43D2-892C-2D373E379F68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85794"/>
            <a:ext cx="8806665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2015</TotalTime>
  <Words>50</Words>
  <Application>Microsoft Office PowerPoint</Application>
  <PresentationFormat>Экран (4:3)</PresentationFormat>
  <Paragraphs>21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Изящная</vt:lpstr>
      <vt:lpstr>Антропогенез </vt:lpstr>
      <vt:lpstr>Орудия труда кроманьонца</vt:lpstr>
      <vt:lpstr>Усложнение строения мозга –усложнение орудий труда</vt:lpstr>
      <vt:lpstr>Неоантропы - новые люди Кроманьонцы                            владеют речью</vt:lpstr>
      <vt:lpstr>Совместная охота </vt:lpstr>
      <vt:lpstr>Слайд 6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Вид, критерий вида</dc:title>
  <dc:creator>учитель</dc:creator>
  <cp:lastModifiedBy>111</cp:lastModifiedBy>
  <cp:revision>212</cp:revision>
  <dcterms:created xsi:type="dcterms:W3CDTF">2008-01-18T06:02:42Z</dcterms:created>
  <dcterms:modified xsi:type="dcterms:W3CDTF">2013-08-24T13:34:31Z</dcterms:modified>
</cp:coreProperties>
</file>