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6"/>
  </p:notesMasterIdLst>
  <p:sldIdLst>
    <p:sldId id="256" r:id="rId2"/>
    <p:sldId id="310" r:id="rId3"/>
    <p:sldId id="269" r:id="rId4"/>
    <p:sldId id="32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 8</a:t>
            </a: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Неандертальцы </a:t>
            </a:r>
            <a:r>
              <a:rPr lang="ru-RU" dirty="0" err="1" smtClean="0"/>
              <a:t>захоранивали</a:t>
            </a:r>
            <a:r>
              <a:rPr lang="ru-RU" dirty="0" smtClean="0"/>
              <a:t> умерших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7181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357694"/>
            <a:ext cx="22874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3047995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Неоантропы - новые люди </a:t>
            </a:r>
            <a:r>
              <a:rPr lang="ru-RU" sz="4900" dirty="0" smtClean="0"/>
              <a:t>Кроманьонцы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появились </a:t>
            </a:r>
            <a:r>
              <a:rPr lang="ru-RU" sz="4900" dirty="0" smtClean="0"/>
              <a:t>40(50) </a:t>
            </a:r>
            <a:r>
              <a:rPr lang="ru-RU" dirty="0" smtClean="0"/>
              <a:t>тыс. л. 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500198" cy="1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3" y="4643447"/>
            <a:ext cx="1500198" cy="16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сканирование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714620"/>
            <a:ext cx="1500198" cy="143737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60156" t="9375" b="13541"/>
          <a:stretch>
            <a:fillRect/>
          </a:stretch>
        </p:blipFill>
        <p:spPr bwMode="auto">
          <a:xfrm>
            <a:off x="1785918" y="2285992"/>
            <a:ext cx="3000396" cy="43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928802"/>
            <a:ext cx="564360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* Объем мозга </a:t>
            </a:r>
            <a:r>
              <a:rPr lang="ru-RU" sz="4800" dirty="0" smtClean="0"/>
              <a:t>1350</a:t>
            </a:r>
            <a:r>
              <a:rPr lang="ru-RU" dirty="0" smtClean="0"/>
              <a:t> см</a:t>
            </a:r>
            <a:r>
              <a:rPr lang="ru-RU" baseline="30000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47" r="14706" b="9774"/>
          <a:stretch>
            <a:fillRect/>
          </a:stretch>
        </p:blipFill>
        <p:spPr bwMode="auto">
          <a:xfrm>
            <a:off x="357158" y="1285860"/>
            <a:ext cx="330442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43307" y="928670"/>
            <a:ext cx="55006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Позвоночник имеет изгибы, 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8369" y="2500306"/>
            <a:ext cx="534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надбровных дуг нет,</a:t>
            </a:r>
            <a:endParaRPr lang="ru-RU" sz="44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5" y="3643314"/>
            <a:ext cx="54292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есть подбородочный </a:t>
            </a:r>
          </a:p>
          <a:p>
            <a:pPr algn="ctr"/>
            <a:r>
              <a:rPr 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выступ</a:t>
            </a:r>
            <a:endParaRPr lang="ru-RU" sz="4400" b="1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2016</TotalTime>
  <Words>49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Антропогенез </vt:lpstr>
      <vt:lpstr>Неандертальцы захоранивали умерших </vt:lpstr>
      <vt:lpstr>Неоантропы - новые люди Кроманьонцы появились 40(50) тыс. л. Н.</vt:lpstr>
      <vt:lpstr>* Объем мозга 1350 см3  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215</cp:revision>
  <dcterms:created xsi:type="dcterms:W3CDTF">2008-01-18T06:02:42Z</dcterms:created>
  <dcterms:modified xsi:type="dcterms:W3CDTF">2013-08-24T13:32:13Z</dcterms:modified>
</cp:coreProperties>
</file>