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8"/>
  </p:notesMasterIdLst>
  <p:sldIdLst>
    <p:sldId id="256" r:id="rId2"/>
    <p:sldId id="307" r:id="rId3"/>
    <p:sldId id="272" r:id="rId4"/>
    <p:sldId id="268" r:id="rId5"/>
    <p:sldId id="308" r:id="rId6"/>
    <p:sldId id="30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 7</a:t>
            </a: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Неандерталец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объём мозга – 1350 см</a:t>
            </a:r>
            <a:r>
              <a:rPr lang="ru-RU" sz="4000" baseline="30000" dirty="0" smtClean="0"/>
              <a:t>3</a:t>
            </a:r>
            <a:br>
              <a:rPr lang="ru-RU" sz="4000" baseline="30000" dirty="0" smtClean="0"/>
            </a:br>
            <a:r>
              <a:rPr lang="ru-RU" sz="4000" dirty="0" smtClean="0"/>
              <a:t> </a:t>
            </a:r>
            <a:r>
              <a:rPr lang="ru-RU" sz="3100" dirty="0" smtClean="0"/>
              <a:t>(от 1200 до 1600 см</a:t>
            </a:r>
            <a:r>
              <a:rPr lang="ru-RU" sz="3100" baseline="30000" dirty="0" smtClean="0"/>
              <a:t>3</a:t>
            </a:r>
            <a:r>
              <a:rPr lang="ru-RU" sz="3100" dirty="0" smtClean="0"/>
              <a:t>)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786346" cy="44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72132" y="2285992"/>
            <a:ext cx="2571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В головном мозге  нет отделов отвечающие за звуковую и письменную речь, абстрактное мышление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153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Неандертальцы </a:t>
            </a:r>
            <a:br>
              <a:rPr lang="ru-RU" dirty="0" smtClean="0"/>
            </a:br>
            <a:r>
              <a:rPr lang="ru-RU" sz="3100" dirty="0" smtClean="0"/>
              <a:t>изготавливали орудия труда из камня, кости. Строили жилища, Шили одежду, носили украшения 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285992"/>
            <a:ext cx="3626101" cy="2286016"/>
          </a:xfrm>
          <a:prstGeom prst="rect">
            <a:avLst/>
          </a:prstGeom>
          <a:noFill/>
        </p:spPr>
      </p:pic>
      <p:pic>
        <p:nvPicPr>
          <p:cNvPr id="6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857760"/>
            <a:ext cx="2444496" cy="181051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14553"/>
            <a:ext cx="3286148" cy="28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Древние люди палеоантропы</a:t>
            </a:r>
            <a:br>
              <a:rPr lang="ru-RU" dirty="0" smtClean="0"/>
            </a:br>
            <a:r>
              <a:rPr lang="ru-RU" sz="4900" dirty="0" smtClean="0"/>
              <a:t>неандертальцы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6553224" cy="46704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Объём мозга - от 1200 до 1600 см</a:t>
            </a:r>
            <a:r>
              <a:rPr lang="ru-RU" sz="2400" b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Рост - 160-163 см у мужчин.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Массивный скелет и мускулатура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Массивный череп с развитым надглазным валиком.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Лицо со скошенными скулами и срезанным подбородком.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Изготовление каменных орудий труда.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Жили в пещерах.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Умели шить одежду.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Изобрели лук.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Зачатки искусства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1153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Древние люди - палеоантропы</a:t>
            </a:r>
            <a:br>
              <a:rPr lang="ru-RU" dirty="0" smtClean="0"/>
            </a:br>
            <a:r>
              <a:rPr lang="ru-RU" sz="4400" dirty="0" smtClean="0"/>
              <a:t>неандертальцы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Третья по счету находка</a:t>
            </a:r>
            <a:br>
              <a:rPr lang="ru-RU" sz="3100" dirty="0" smtClean="0"/>
            </a:br>
            <a:r>
              <a:rPr lang="ru-RU" sz="3100" dirty="0" smtClean="0"/>
              <a:t> в Неандертальской долине, Германия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22" r="57292" b="26389"/>
          <a:stretch>
            <a:fillRect/>
          </a:stretch>
        </p:blipFill>
        <p:spPr bwMode="auto">
          <a:xfrm>
            <a:off x="571472" y="3000372"/>
            <a:ext cx="2928915" cy="26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643314"/>
            <a:ext cx="48456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6072206"/>
            <a:ext cx="317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cap="all" dirty="0" smtClean="0">
                <a:ln w="500">
                  <a:solidFill>
                    <a:srgbClr val="E7DEC9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4AA33">
                        <a:tint val="13000"/>
                      </a:srgbClr>
                    </a:gs>
                    <a:gs pos="10000">
                      <a:srgbClr val="84AA33">
                        <a:tint val="20000"/>
                      </a:srgbClr>
                    </a:gs>
                    <a:gs pos="49000">
                      <a:srgbClr val="84AA33">
                        <a:tint val="70000"/>
                      </a:srgbClr>
                    </a:gs>
                    <a:gs pos="50000">
                      <a:srgbClr val="84AA33">
                        <a:tint val="97000"/>
                      </a:srgbClr>
                    </a:gs>
                    <a:gs pos="100000">
                      <a:srgbClr val="84AA33">
                        <a:tint val="20000"/>
                      </a:srgbClr>
                    </a:gs>
                  </a:gsLst>
                  <a:lin ang="5400000" scaled="1"/>
                </a:gradFill>
                <a:latin typeface="Calibri"/>
                <a:ea typeface="+mj-ea"/>
                <a:cs typeface="+mj-cs"/>
              </a:rPr>
              <a:t>мощный костяк</a:t>
            </a:r>
            <a:endParaRPr lang="ru-RU" sz="2800" b="1" cap="all" dirty="0">
              <a:ln w="500">
                <a:solidFill>
                  <a:srgbClr val="E7DEC9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84AA33">
                      <a:tint val="13000"/>
                    </a:srgbClr>
                  </a:gs>
                  <a:gs pos="10000">
                    <a:srgbClr val="84AA33">
                      <a:tint val="20000"/>
                    </a:srgbClr>
                  </a:gs>
                  <a:gs pos="49000">
                    <a:srgbClr val="84AA33">
                      <a:tint val="70000"/>
                    </a:srgbClr>
                  </a:gs>
                  <a:gs pos="50000">
                    <a:srgbClr val="84AA33">
                      <a:tint val="97000"/>
                    </a:srgbClr>
                  </a:gs>
                  <a:gs pos="100000">
                    <a:srgbClr val="84AA33">
                      <a:tint val="20000"/>
                    </a:srgbClr>
                  </a:gs>
                </a:gsLst>
                <a:lin ang="5400000" scaled="1"/>
              </a:gradFill>
              <a:latin typeface="Calibri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2928934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500">
                  <a:solidFill>
                    <a:srgbClr val="E7DEC9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4AA33">
                        <a:tint val="13000"/>
                      </a:srgbClr>
                    </a:gs>
                    <a:gs pos="10000">
                      <a:srgbClr val="84AA33">
                        <a:tint val="20000"/>
                      </a:srgbClr>
                    </a:gs>
                    <a:gs pos="49000">
                      <a:srgbClr val="84AA33">
                        <a:tint val="70000"/>
                      </a:srgbClr>
                    </a:gs>
                    <a:gs pos="50000">
                      <a:srgbClr val="84AA33">
                        <a:tint val="97000"/>
                      </a:srgbClr>
                    </a:gs>
                    <a:gs pos="100000">
                      <a:srgbClr val="84AA33">
                        <a:tint val="20000"/>
                      </a:srgbClr>
                    </a:gs>
                  </a:gsLst>
                  <a:lin ang="5400000" scaled="1"/>
                </a:gradFill>
                <a:latin typeface="Calibri"/>
                <a:ea typeface="+mj-ea"/>
                <a:cs typeface="+mj-cs"/>
              </a:rPr>
              <a:t>ареал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неандерталец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Дарвинский музей </a:t>
            </a:r>
            <a:br>
              <a:rPr lang="ru-RU" dirty="0" smtClean="0"/>
            </a:br>
            <a:r>
              <a:rPr lang="ru-RU" dirty="0" smtClean="0"/>
              <a:t>культ пещерного медведя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5188938" cy="441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2017</TotalTime>
  <Words>105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Антропогенез </vt:lpstr>
      <vt:lpstr>Неандерталец объём мозга – 1350 см3  (от 1200 до 1600 см3)</vt:lpstr>
      <vt:lpstr>Неандертальцы  изготавливали орудия труда из камня, кости. Строили жилища, Шили одежду, носили украшения </vt:lpstr>
      <vt:lpstr>Древние люди палеоантропы неандертальцы</vt:lpstr>
      <vt:lpstr>Древние люди - палеоантропы неандертальцы Третья по счету находка  в Неандертальской долине, Германия</vt:lpstr>
      <vt:lpstr> неандерталец Дарвинский музей  культ пещерного медведя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214</cp:revision>
  <dcterms:created xsi:type="dcterms:W3CDTF">2008-01-18T06:02:42Z</dcterms:created>
  <dcterms:modified xsi:type="dcterms:W3CDTF">2013-08-24T13:25:47Z</dcterms:modified>
</cp:coreProperties>
</file>