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8"/>
  </p:notesMasterIdLst>
  <p:sldIdLst>
    <p:sldId id="256" r:id="rId2"/>
    <p:sldId id="298" r:id="rId3"/>
    <p:sldId id="299" r:id="rId4"/>
    <p:sldId id="280" r:id="rId5"/>
    <p:sldId id="306" r:id="rId6"/>
    <p:sldId id="26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3300"/>
    <a:srgbClr val="FFFF00"/>
    <a:srgbClr val="003300"/>
    <a:srgbClr val="0066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Эволюция человека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Часть  6</a:t>
            </a:r>
          </a:p>
          <a:p>
            <a:pPr eaLnBrk="1" hangingPunct="1"/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86808" cy="785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Древнейшие люди, архантропы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Питекантроп </a:t>
            </a:r>
            <a:b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Миграция </a:t>
            </a:r>
            <a:r>
              <a:rPr lang="ru-RU" sz="3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Homo</a:t>
            </a: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erectus</a:t>
            </a: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в направлении </a:t>
            </a: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Европы и Азии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1066800" y="-214338"/>
            <a:ext cx="5362588" cy="214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7"/>
            <a:ext cx="5286412" cy="37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Места обнаружения костных останков </a:t>
            </a:r>
            <a:r>
              <a:rPr lang="ru-RU" dirty="0" err="1" smtClean="0"/>
              <a:t>Homo</a:t>
            </a:r>
            <a:r>
              <a:rPr lang="ru-RU" dirty="0" smtClean="0"/>
              <a:t> </a:t>
            </a:r>
            <a:r>
              <a:rPr lang="ru-RU" dirty="0" err="1" smtClean="0"/>
              <a:t>erectus</a:t>
            </a:r>
            <a:r>
              <a:rPr lang="ru-RU" dirty="0" smtClean="0"/>
              <a:t> в Восточной и Южной Африке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F6767-8A18-4C4F-A125-FBCA7F27046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73797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14942" y="2285992"/>
            <a:ext cx="2500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Все новый виды из рода </a:t>
            </a:r>
            <a:r>
              <a:rPr lang="ru-RU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номо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зарождались в Африке. </a:t>
            </a:r>
          </a:p>
          <a:p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Африка колыбель человечества.</a:t>
            </a:r>
            <a:endParaRPr lang="ru-RU" sz="28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Древнейшие люди -архантропы. Человек выпрямленный - </a:t>
            </a:r>
            <a:r>
              <a:rPr lang="ru-RU" sz="4900" dirty="0" smtClean="0"/>
              <a:t>синантроп</a:t>
            </a:r>
            <a:endParaRPr lang="ru-RU" sz="4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9290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071678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</a:rPr>
              <a:t>На территории Китая, близ Пекина в 1927 г. были найдены останки</a:t>
            </a: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latin typeface="Arial" charset="0"/>
              </a:rPr>
              <a:t>синантропа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</a:rPr>
              <a:t>, китайского человека, более развитого, чем яванский питекантроп, объем его мозга составлял </a:t>
            </a: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</a:rPr>
              <a:t>850-1220 см3. </a:t>
            </a:r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72074"/>
            <a:ext cx="2214578" cy="16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4972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Древние люди </a:t>
            </a:r>
            <a:br>
              <a:rPr lang="ru-RU" dirty="0" smtClean="0"/>
            </a:br>
            <a:r>
              <a:rPr lang="ru-RU" dirty="0" err="1" smtClean="0"/>
              <a:t>палеонтропы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неандертальцы</a:t>
            </a:r>
            <a:r>
              <a:rPr lang="ru-RU" dirty="0" smtClean="0"/>
              <a:t> 300(230) – 40(35) </a:t>
            </a:r>
            <a:r>
              <a:rPr lang="ru-RU" sz="3100" dirty="0" smtClean="0"/>
              <a:t>тыс. л. н.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681"/>
          <a:stretch>
            <a:fillRect/>
          </a:stretch>
        </p:blipFill>
        <p:spPr bwMode="auto">
          <a:xfrm>
            <a:off x="642910" y="3214686"/>
            <a:ext cx="4762500" cy="308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66"/>
            <a:ext cx="31686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7481918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Древние люди - палеоантропы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неандертальцы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786190"/>
            <a:ext cx="1988584" cy="24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8334" r="23333"/>
          <a:stretch>
            <a:fillRect/>
          </a:stretch>
        </p:blipFill>
        <p:spPr bwMode="auto">
          <a:xfrm>
            <a:off x="357158" y="2357430"/>
            <a:ext cx="11135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14480" y="4714884"/>
            <a:ext cx="5429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Они изобрели первый музыкальный инструмент, носили одежду и заботились о раненом соплеменнике годами, такими некоторые ученые видят неандертальцев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714620"/>
            <a:ext cx="138095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6000" r="10000"/>
          <a:stretch>
            <a:fillRect/>
          </a:stretch>
        </p:blipFill>
        <p:spPr bwMode="auto">
          <a:xfrm>
            <a:off x="6929454" y="28572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571736" y="2714620"/>
            <a:ext cx="385762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571612"/>
            <a:ext cx="4572032" cy="303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2015</TotalTime>
  <Words>120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Антропогенез </vt:lpstr>
      <vt:lpstr>Древнейшие люди, архантропы Питекантроп  Миграция Homo erectus в направлении Европы и Азии</vt:lpstr>
      <vt:lpstr>Места обнаружения костных останков Homo erectus в Восточной и Южной Африке</vt:lpstr>
      <vt:lpstr>Древнейшие люди -архантропы. Человек выпрямленный - синантроп</vt:lpstr>
      <vt:lpstr> Древние люди  палеонтропы неандертальцы 300(230) – 40(35) тыс. л. н.</vt:lpstr>
      <vt:lpstr>Древние люди - палеоантропы неандертальцы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214</cp:revision>
  <dcterms:created xsi:type="dcterms:W3CDTF">2008-01-18T06:02:42Z</dcterms:created>
  <dcterms:modified xsi:type="dcterms:W3CDTF">2013-08-24T13:19:52Z</dcterms:modified>
</cp:coreProperties>
</file>