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9"/>
  </p:notesMasterIdLst>
  <p:sldIdLst>
    <p:sldId id="256" r:id="rId2"/>
    <p:sldId id="294" r:id="rId3"/>
    <p:sldId id="262" r:id="rId4"/>
    <p:sldId id="301" r:id="rId5"/>
    <p:sldId id="279" r:id="rId6"/>
    <p:sldId id="300" r:id="rId7"/>
    <p:sldId id="27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3300"/>
    <a:srgbClr val="FFFF00"/>
    <a:srgbClr val="003300"/>
    <a:srgbClr val="0066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Эволюция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человека</a:t>
            </a:r>
          </a:p>
          <a:p>
            <a:pPr eaLnBrk="1" hangingPunct="1"/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Часть </a:t>
            </a:r>
            <a:r>
              <a:rPr lang="ru-RU" sz="4000" b="1" dirty="0" smtClean="0">
                <a:solidFill>
                  <a:srgbClr val="FFFF00"/>
                </a:solidFill>
                <a:latin typeface="Calibri" pitchFamily="34" charset="0"/>
              </a:rPr>
              <a:t> 5</a:t>
            </a:r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endParaRPr lang="ru-RU" sz="4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Древнейшие люди – архантропы. Человек выпрямленный </a:t>
            </a:r>
            <a:br>
              <a:rPr lang="ru-RU" dirty="0" smtClean="0"/>
            </a:br>
            <a:r>
              <a:rPr lang="ru-RU" sz="4400" dirty="0" smtClean="0"/>
              <a:t>питекантроп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 </a:t>
            </a: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млн. </a:t>
            </a: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- 500 </a:t>
            </a: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тыс.л.н.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24118"/>
            <a:ext cx="6238868" cy="415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2643206" cy="17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Древнейшие люди – архантропы. Человек выпрямленный -</a:t>
            </a:r>
            <a:br>
              <a:rPr lang="ru-RU" dirty="0" smtClean="0"/>
            </a:br>
            <a:r>
              <a:rPr lang="ru-RU" sz="4900" dirty="0" smtClean="0"/>
              <a:t>питекантроп</a:t>
            </a:r>
            <a:r>
              <a:rPr lang="ru-RU" i="1" dirty="0" smtClean="0">
                <a:solidFill>
                  <a:srgbClr val="FF3300"/>
                </a:solidFill>
                <a:latin typeface="Arial" charset="0"/>
              </a:rPr>
              <a:t/>
            </a:r>
            <a:br>
              <a:rPr lang="ru-RU" i="1" dirty="0" smtClean="0">
                <a:solidFill>
                  <a:srgbClr val="FF3300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1928801"/>
            <a:ext cx="3357586" cy="452756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Позвоночник без изгибов.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Хорошо выраженные надбровные дуги, подбородочного выступа нет.</a:t>
            </a:r>
          </a:p>
          <a:p>
            <a:endParaRPr lang="ru-RU" dirty="0"/>
          </a:p>
        </p:txBody>
      </p:sp>
      <p:pic>
        <p:nvPicPr>
          <p:cNvPr id="10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57430"/>
            <a:ext cx="5083511" cy="420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5366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Древнейшие люди – архантропы. Человек выпрямленный -</a:t>
            </a:r>
            <a:br>
              <a:rPr lang="ru-RU" dirty="0" smtClean="0"/>
            </a:br>
            <a:r>
              <a:rPr lang="ru-RU" sz="4900" dirty="0" smtClean="0"/>
              <a:t>питекантроп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11362"/>
            <a:ext cx="7929618" cy="48466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Первые скелетные остатки обнаружены на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о. Ява, гора </a:t>
            </a:r>
            <a:r>
              <a:rPr lang="ru-R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Дюбуа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1891 г.</a:t>
            </a:r>
          </a:p>
          <a:p>
            <a:pPr algn="ctr">
              <a:buNone/>
            </a:pPr>
            <a:r>
              <a:rPr lang="ru-RU" sz="3200" b="1" dirty="0" smtClean="0"/>
              <a:t>Объем мозга 800- 1000 см</a:t>
            </a:r>
            <a:r>
              <a:rPr lang="ru-RU" sz="3200" b="1" baseline="30000" dirty="0" smtClean="0"/>
              <a:t>3</a:t>
            </a:r>
            <a:r>
              <a:rPr lang="ru-RU" sz="3200" b="1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73784"/>
            <a:ext cx="3921004" cy="324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572008"/>
            <a:ext cx="2031986" cy="20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286124"/>
            <a:ext cx="19804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Древнейшие люди – архантропы. Человек выпрямленный -</a:t>
            </a:r>
            <a:br>
              <a:rPr lang="ru-RU" dirty="0" smtClean="0"/>
            </a:br>
            <a:r>
              <a:rPr lang="ru-RU" sz="4400" dirty="0" smtClean="0"/>
              <a:t>питекантроп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7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2714644" cy="246698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23869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500702"/>
            <a:ext cx="29738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Объем мозга </a:t>
            </a:r>
          </a:p>
          <a:p>
            <a:r>
              <a:rPr lang="ru-RU" sz="3600" b="1" dirty="0" smtClean="0"/>
              <a:t>800- 1000 см</a:t>
            </a:r>
            <a:r>
              <a:rPr lang="ru-RU" sz="3600" b="1" baseline="30000" dirty="0" smtClean="0"/>
              <a:t>3</a:t>
            </a:r>
            <a:r>
              <a:rPr lang="ru-RU" sz="3600" b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785926"/>
            <a:ext cx="5214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Возможна речь </a:t>
            </a:r>
            <a:b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чен</a:t>
            </a: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 «</a:t>
            </a:r>
            <a:r>
              <a:rPr lang="ru-RU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аах</a:t>
            </a: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 «</a:t>
            </a:r>
            <a:r>
              <a:rPr lang="ru-RU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реу</a:t>
            </a: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8858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Древнейшие люди – архантропы. Человек выпрямленный - </a:t>
            </a:r>
            <a:r>
              <a:rPr lang="en-US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Homo erectus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9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питекантроп</a:t>
            </a:r>
            <a:endParaRPr lang="ru-RU" sz="49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5" descr="обезьяны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8" b="2717"/>
          <a:stretch>
            <a:fillRect/>
          </a:stretch>
        </p:blipFill>
        <p:spPr bwMode="auto">
          <a:xfrm>
            <a:off x="714348" y="3000372"/>
            <a:ext cx="8072494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2285992"/>
            <a:ext cx="4922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возможно, владели огнем</a:t>
            </a:r>
            <a:endParaRPr lang="ru-RU" sz="3200" b="1" i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Древнейшие люди – архантропы. Человек выпрямленный -</a:t>
            </a:r>
            <a:br>
              <a:rPr lang="ru-RU" dirty="0" smtClean="0"/>
            </a:br>
            <a:r>
              <a:rPr lang="ru-RU" dirty="0" smtClean="0"/>
              <a:t>питекантроп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8231D-90C9-43D2-892C-2D373E379F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Picture 7" descr="Рисунок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6876661" cy="4534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000240"/>
            <a:ext cx="499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Расселение в Европе и Африке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2015</TotalTime>
  <Words>126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Антропогенез </vt:lpstr>
      <vt:lpstr>Древнейшие люди – архантропы. Человек выпрямленный  питекантроп  2 млн. - 500 тыс.л.н. </vt:lpstr>
      <vt:lpstr>Древнейшие люди – архантропы. Человек выпрямленный - питекантроп </vt:lpstr>
      <vt:lpstr>Древнейшие люди – архантропы. Человек выпрямленный - питекантроп</vt:lpstr>
      <vt:lpstr>Древнейшие люди – архантропы. Человек выпрямленный - питекантроп  </vt:lpstr>
      <vt:lpstr>Древнейшие люди – архантропы. Человек выпрямленный - Homo erectus  питекантроп</vt:lpstr>
      <vt:lpstr>Древнейшие люди – архантропы. Человек выпрямленный - питекантроп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212</cp:revision>
  <dcterms:created xsi:type="dcterms:W3CDTF">2008-01-18T06:02:42Z</dcterms:created>
  <dcterms:modified xsi:type="dcterms:W3CDTF">2013-08-24T13:12:25Z</dcterms:modified>
</cp:coreProperties>
</file>