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7"/>
  </p:notesMasterIdLst>
  <p:sldIdLst>
    <p:sldId id="256" r:id="rId2"/>
    <p:sldId id="303" r:id="rId3"/>
    <p:sldId id="293" r:id="rId4"/>
    <p:sldId id="297" r:id="rId5"/>
    <p:sldId id="302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6E03"/>
    <a:srgbClr val="FF3300"/>
    <a:srgbClr val="FFFF00"/>
    <a:srgbClr val="003300"/>
    <a:srgbClr val="006600"/>
    <a:srgbClr val="282A76"/>
    <a:srgbClr val="00FF00"/>
    <a:srgbClr val="CC9900"/>
    <a:srgbClr val="FFCC66"/>
    <a:srgbClr val="00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9E91A39-B4C2-4C17-ABD8-8C5E7C2A7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9BD4565-FE45-450C-9C24-76E0F7496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E796F-CBB8-4FD4-83E2-09548A4CE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6415ED0-BB71-4EFA-BC8E-8D8BB7D26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8231D-90C9-43D2-892C-2D373E379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5F6767-8A18-4C4F-A125-FBCA7F270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8179-EF87-40E2-8E37-BE903BB68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EDE54-5423-4DAB-B799-81B34F3BC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CFE7-0A41-425F-98F2-1907E36E7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1AB7B-2F20-45BC-9BB6-2AF0BADF1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846AD-B2A5-4FB8-9813-9199E4CE8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CC3E43-AEE6-4F72-B714-BEDA86683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4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EE7A9E0-02B9-4BAA-8007-0ADA42403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52" r:id="rId2"/>
    <p:sldLayoutId id="2147483860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61" r:id="rId9"/>
    <p:sldLayoutId id="2147483858" r:id="rId10"/>
    <p:sldLayoutId id="214748386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533400"/>
            <a:ext cx="6972102" cy="168115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latin typeface="Calibri" pitchFamily="34" charset="0"/>
              </a:rPr>
              <a:t>Антропогенез</a:t>
            </a:r>
            <a:r>
              <a:rPr lang="ru-RU" dirty="0" smtClean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2428875"/>
            <a:ext cx="8286750" cy="2428875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FF00"/>
                </a:solidFill>
                <a:latin typeface="Calibri" pitchFamily="34" charset="0"/>
              </a:rPr>
              <a:t>Эволюция человека</a:t>
            </a:r>
          </a:p>
          <a:p>
            <a:pPr eaLnBrk="1" hangingPunct="1"/>
            <a:r>
              <a:rPr lang="ru-RU" sz="4000" b="1" dirty="0" smtClean="0">
                <a:solidFill>
                  <a:srgbClr val="FFFF00"/>
                </a:solidFill>
                <a:latin typeface="Calibri" pitchFamily="34" charset="0"/>
              </a:rPr>
              <a:t>Часть  4</a:t>
            </a:r>
          </a:p>
          <a:p>
            <a:pPr eaLnBrk="1" hangingPunct="1"/>
            <a:endParaRPr lang="ru-RU" sz="40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eaLnBrk="1" hangingPunct="1"/>
            <a:r>
              <a:rPr lang="ru-RU" sz="2000" dirty="0" smtClean="0"/>
              <a:t>Автор: Першина О. В.</a:t>
            </a:r>
          </a:p>
          <a:p>
            <a:pPr eaLnBrk="1" hangingPunct="1"/>
            <a:r>
              <a:rPr lang="ru-RU" sz="2000" dirty="0" smtClean="0"/>
              <a:t>Учитель биологии </a:t>
            </a:r>
          </a:p>
          <a:p>
            <a:pPr eaLnBrk="1" hangingPunct="1"/>
            <a:r>
              <a:rPr lang="ru-RU" sz="2000" dirty="0" smtClean="0"/>
              <a:t>ГБОУ СОШ №405</a:t>
            </a:r>
          </a:p>
          <a:p>
            <a:pPr eaLnBrk="1" hangingPunct="1"/>
            <a:r>
              <a:rPr lang="ru-RU" sz="2000" dirty="0" smtClean="0"/>
              <a:t>Москва 2012</a:t>
            </a:r>
          </a:p>
          <a:p>
            <a:pPr eaLnBrk="1" hangingPunct="1"/>
            <a:endParaRPr lang="ru-RU" sz="4000" dirty="0" smtClean="0"/>
          </a:p>
          <a:p>
            <a:pPr eaLnBrk="1" hangingPunct="1"/>
            <a:endParaRPr lang="ru-RU" sz="4000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D3ECB3-518B-476A-83B3-AC8A4FBE1919}" type="slidenum">
              <a:rPr lang="ru-RU" smtClean="0"/>
              <a:pPr/>
              <a:t>1</a:t>
            </a:fld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275113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Древнейшие люди – архантропы.</a:t>
            </a:r>
            <a:br>
              <a:rPr lang="ru-RU" dirty="0" smtClean="0"/>
            </a:br>
            <a:r>
              <a:rPr lang="ru-RU" sz="4400" dirty="0" smtClean="0"/>
              <a:t>Человек умелый</a:t>
            </a:r>
            <a:br>
              <a:rPr lang="ru-RU" sz="4400" dirty="0" smtClean="0"/>
            </a:br>
            <a:r>
              <a:rPr lang="ru-RU" sz="4400" dirty="0" smtClean="0"/>
              <a:t> </a:t>
            </a:r>
            <a:r>
              <a:rPr lang="ru-RU" sz="49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 – 1,5 </a:t>
            </a:r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млн. л. н.</a:t>
            </a:r>
            <a:r>
              <a:rPr lang="ru-RU" sz="4400" dirty="0" smtClean="0">
                <a:solidFill>
                  <a:srgbClr val="002060"/>
                </a:solidFill>
              </a:rPr>
              <a:t/>
            </a:r>
            <a:br>
              <a:rPr lang="ru-RU" sz="4400" dirty="0" smtClean="0">
                <a:solidFill>
                  <a:srgbClr val="002060"/>
                </a:solidFill>
              </a:rPr>
            </a:b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8231D-90C9-43D2-892C-2D373E379F6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3513"/>
          <a:stretch>
            <a:fillRect/>
          </a:stretch>
        </p:blipFill>
        <p:spPr bwMode="auto">
          <a:xfrm>
            <a:off x="142844" y="2214554"/>
            <a:ext cx="198466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7327" y="2428868"/>
            <a:ext cx="5606673" cy="373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786322"/>
            <a:ext cx="1923017" cy="186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4"/>
            <a:ext cx="7239000" cy="14652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Древнейшие люди – архантропы. </a:t>
            </a:r>
            <a:br>
              <a:rPr lang="ru-RU" dirty="0" smtClean="0"/>
            </a:br>
            <a:r>
              <a:rPr lang="ru-RU" dirty="0" smtClean="0"/>
              <a:t>Человек умелый.</a:t>
            </a:r>
            <a:br>
              <a:rPr lang="ru-RU" dirty="0" smtClean="0"/>
            </a:br>
            <a:r>
              <a:rPr lang="ru-RU" dirty="0" smtClean="0"/>
              <a:t>обитал только в АФРИКЕ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8231D-90C9-43D2-892C-2D373E379F6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000240"/>
            <a:ext cx="4505327" cy="467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57158" y="2071678"/>
            <a:ext cx="36433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charset="0"/>
              </a:rPr>
              <a:t>«Человек умелый</a:t>
            </a: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charset="0"/>
              </a:rPr>
              <a:t>, научившийся изготовлять каменные орудия труда, получил преимущество перед другими группами австралопитеков.»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"/>
            <a:ext cx="7239000" cy="1285860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Олдувайская</a:t>
            </a:r>
            <a:r>
              <a:rPr lang="ru-RU" dirty="0" smtClean="0"/>
              <a:t> культура</a:t>
            </a:r>
            <a:br>
              <a:rPr lang="ru-RU" dirty="0" smtClean="0"/>
            </a:br>
            <a:r>
              <a:rPr lang="ru-RU" sz="3200" dirty="0" smtClean="0"/>
              <a:t> (2,6 — 1,8 </a:t>
            </a:r>
            <a:r>
              <a:rPr lang="ru-RU" sz="3200" dirty="0" err="1" smtClean="0"/>
              <a:t>млн</a:t>
            </a:r>
            <a:r>
              <a:rPr lang="ru-RU" sz="3200" dirty="0" smtClean="0"/>
              <a:t> лет назад)  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-285784" y="3143248"/>
            <a:ext cx="4429156" cy="714379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</a:t>
            </a:r>
            <a:r>
              <a:rPr lang="ru-RU" sz="2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Олдувайское</a:t>
            </a: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ущелье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в Серенгети, Танзания,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Африка 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F6767-8A18-4C4F-A125-FBCA7F27046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303398"/>
            <a:ext cx="3857620" cy="255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 b="54354"/>
          <a:stretch>
            <a:fillRect/>
          </a:stretch>
        </p:blipFill>
        <p:spPr bwMode="auto">
          <a:xfrm>
            <a:off x="4000496" y="1500174"/>
            <a:ext cx="4800600" cy="299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 descr="Рисунок взят с сайтаhttp://rusograd.hotmail.ru/cremo/cremo03.htm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357298"/>
            <a:ext cx="848768" cy="1071570"/>
          </a:xfrm>
          <a:prstGeom prst="rect">
            <a:avLst/>
          </a:prstGeom>
          <a:noFill/>
        </p:spPr>
      </p:pic>
      <p:pic>
        <p:nvPicPr>
          <p:cNvPr id="12" name="Picture 6" descr="Рисунок взят с сайтаhttp://www.handprint.com/LS/ANC/stones.html#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1500174"/>
            <a:ext cx="857256" cy="94298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285984" y="2000240"/>
            <a:ext cx="149432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Чопперы</a:t>
            </a:r>
            <a:endParaRPr lang="ru-RU" b="1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320674"/>
            <a:ext cx="8501122" cy="260825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Древнейшие люди – архантропы. </a:t>
            </a:r>
            <a:br>
              <a:rPr lang="ru-RU" dirty="0" smtClean="0"/>
            </a:br>
            <a:r>
              <a:rPr lang="ru-RU" sz="4400" dirty="0" smtClean="0"/>
              <a:t>Человек умелый</a:t>
            </a:r>
            <a:br>
              <a:rPr lang="ru-RU" sz="4400" dirty="0" smtClean="0"/>
            </a:br>
            <a:r>
              <a:rPr lang="ru-RU" sz="4400" dirty="0" smtClean="0">
                <a:solidFill>
                  <a:srgbClr val="002060"/>
                </a:solidFill>
              </a:rPr>
              <a:t> </a:t>
            </a:r>
            <a:r>
              <a:rPr lang="ru-RU" sz="3100" dirty="0" smtClean="0">
                <a:solidFill>
                  <a:schemeClr val="tx1"/>
                </a:solidFill>
              </a:rPr>
              <a:t>объем мозга  </a:t>
            </a:r>
            <a:r>
              <a:rPr lang="ru-RU" sz="3600" dirty="0" smtClean="0">
                <a:solidFill>
                  <a:schemeClr val="tx1"/>
                </a:solidFill>
              </a:rPr>
              <a:t>550-750</a:t>
            </a:r>
            <a:r>
              <a:rPr lang="ru-RU" sz="3100" dirty="0" smtClean="0">
                <a:solidFill>
                  <a:schemeClr val="tx1"/>
                </a:solidFill>
              </a:rPr>
              <a:t> см</a:t>
            </a:r>
            <a:r>
              <a:rPr lang="ru-RU" sz="3100" baseline="30000" dirty="0" smtClean="0">
                <a:solidFill>
                  <a:schemeClr val="tx1"/>
                </a:solidFill>
              </a:rPr>
              <a:t>3</a:t>
            </a:r>
            <a:r>
              <a:rPr lang="ru-RU" sz="4400" dirty="0" smtClean="0">
                <a:solidFill>
                  <a:srgbClr val="002060"/>
                </a:solidFill>
              </a:rPr>
              <a:t/>
            </a:r>
            <a:br>
              <a:rPr lang="ru-RU" sz="4400" dirty="0" smtClean="0">
                <a:solidFill>
                  <a:srgbClr val="002060"/>
                </a:solidFill>
              </a:rPr>
            </a:b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F6767-8A18-4C4F-A125-FBCA7F27046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7" name="Picture 10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571744"/>
            <a:ext cx="4274065" cy="4098851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357430"/>
            <a:ext cx="2286016" cy="152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14818"/>
            <a:ext cx="25764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2016</TotalTime>
  <Words>61</Words>
  <Application>Microsoft Office PowerPoint</Application>
  <PresentationFormat>Экран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Изящная</vt:lpstr>
      <vt:lpstr>Антропогенез </vt:lpstr>
      <vt:lpstr>  Древнейшие люди – архантропы. Человек умелый  2 – 1,5 млн. л. н. </vt:lpstr>
      <vt:lpstr> Древнейшие люди – архантропы.  Человек умелый. обитал только в АФРИКЕ</vt:lpstr>
      <vt:lpstr>Олдувайская культура  (2,6 — 1,8 млн лет назад)  </vt:lpstr>
      <vt:lpstr>Древнейшие люди – архантропы.  Человек умелый  объем мозга  550-750 см3 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Вид, критерий вида</dc:title>
  <dc:creator>учитель</dc:creator>
  <cp:lastModifiedBy>111</cp:lastModifiedBy>
  <cp:revision>213</cp:revision>
  <dcterms:created xsi:type="dcterms:W3CDTF">2008-01-18T06:02:42Z</dcterms:created>
  <dcterms:modified xsi:type="dcterms:W3CDTF">2013-08-24T13:09:49Z</dcterms:modified>
</cp:coreProperties>
</file>