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8"/>
  </p:notesMasterIdLst>
  <p:sldIdLst>
    <p:sldId id="256" r:id="rId2"/>
    <p:sldId id="289" r:id="rId3"/>
    <p:sldId id="290" r:id="rId4"/>
    <p:sldId id="291" r:id="rId5"/>
    <p:sldId id="276" r:id="rId6"/>
    <p:sldId id="25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3300"/>
    <a:srgbClr val="FFFF00"/>
    <a:srgbClr val="003300"/>
    <a:srgbClr val="0066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Эволюция человека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Часть </a:t>
            </a:r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 3</a:t>
            </a:r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20675"/>
            <a:ext cx="4000528" cy="6079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Австралопитек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3214710" cy="654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42918"/>
            <a:ext cx="242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Реконструкция самки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Australopithecus </a:t>
            </a:r>
            <a:r>
              <a:rPr lang="en-US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afarensis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71546"/>
            <a:ext cx="3415477" cy="481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14942" y="6000768"/>
            <a:ext cx="299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Грацильный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австралопитек 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320675"/>
            <a:ext cx="3786214" cy="5365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Австралопитек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0855" b="-1656"/>
          <a:stretch>
            <a:fillRect/>
          </a:stretch>
        </p:blipFill>
        <p:spPr bwMode="auto">
          <a:xfrm>
            <a:off x="214282" y="937722"/>
            <a:ext cx="5000660" cy="57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143504" y="207167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Жили на открытых пространствах, использовали орудия труда.  </a:t>
            </a:r>
          </a:p>
          <a:p>
            <a:pPr lvl="0" algn="ctr"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Жили стадами.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4357686" cy="11794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Австралопитек </a:t>
            </a:r>
            <a:r>
              <a:rPr lang="ru-RU" sz="2800" dirty="0" smtClean="0"/>
              <a:t>(реконструкция)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(от </a:t>
            </a:r>
            <a:r>
              <a:rPr lang="ru-RU" sz="2400" dirty="0" smtClean="0">
                <a:hlinkClick r:id="rId2" tooltip="Латинский язык"/>
              </a:rPr>
              <a:t>лат.</a:t>
            </a:r>
            <a:r>
              <a:rPr lang="ru-RU" sz="2400" dirty="0" smtClean="0"/>
              <a:t> </a:t>
            </a:r>
            <a:r>
              <a:rPr lang="en-US" sz="2400" i="1" dirty="0" err="1" smtClean="0"/>
              <a:t>australis</a:t>
            </a:r>
            <a:r>
              <a:rPr lang="en-US" sz="2400" dirty="0" smtClean="0"/>
              <a:t> — </a:t>
            </a:r>
            <a:r>
              <a:rPr lang="ru-RU" sz="2400" dirty="0" smtClean="0"/>
              <a:t>южный, </a:t>
            </a:r>
            <a:r>
              <a:rPr lang="ru-RU" sz="2400" dirty="0" err="1" smtClean="0">
                <a:hlinkClick r:id="rId3" tooltip="Древнегреческий язык"/>
              </a:rPr>
              <a:t>др.-греч</a:t>
            </a:r>
            <a:r>
              <a:rPr lang="ru-RU" sz="2400" dirty="0" smtClean="0">
                <a:hlinkClick r:id="rId3" tooltip="Древнегреческий язык"/>
              </a:rPr>
              <a:t>.</a:t>
            </a:r>
            <a:r>
              <a:rPr lang="ru-RU" sz="2400" dirty="0" smtClean="0"/>
              <a:t> «</a:t>
            </a:r>
            <a:r>
              <a:rPr lang="ru-RU" sz="2400" dirty="0" err="1" smtClean="0"/>
              <a:t>Питек</a:t>
            </a:r>
            <a:r>
              <a:rPr lang="ru-RU" sz="2400" dirty="0" smtClean="0"/>
              <a:t>-»</a:t>
            </a:r>
            <a:r>
              <a:rPr lang="el-GR" sz="2400" dirty="0" smtClean="0"/>
              <a:t> — </a:t>
            </a:r>
            <a:r>
              <a:rPr lang="ru-RU" sz="2400" dirty="0" smtClean="0"/>
              <a:t>обезьяна) 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878" b="5668"/>
          <a:stretch>
            <a:fillRect/>
          </a:stretch>
        </p:blipFill>
        <p:spPr bwMode="auto">
          <a:xfrm>
            <a:off x="4340145" y="1285860"/>
            <a:ext cx="46241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2975" t="12371" r="11765" b="10308"/>
          <a:stretch>
            <a:fillRect/>
          </a:stretch>
        </p:blipFill>
        <p:spPr bwMode="auto">
          <a:xfrm>
            <a:off x="428596" y="3320611"/>
            <a:ext cx="3143272" cy="325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Австралопитек</a:t>
            </a:r>
            <a:br>
              <a:rPr lang="ru-RU" dirty="0" smtClean="0"/>
            </a:br>
            <a:r>
              <a:rPr lang="ru-RU" sz="3100" dirty="0" smtClean="0"/>
              <a:t> (реконструкция) 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8" descr="сканирование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5929322" y="428604"/>
            <a:ext cx="2828925" cy="4410075"/>
          </a:xfrm>
          <a:noFill/>
          <a:ln w="25400">
            <a:solidFill>
              <a:srgbClr val="663300"/>
            </a:solidFill>
          </a:ln>
        </p:spPr>
      </p:pic>
      <p:pic>
        <p:nvPicPr>
          <p:cNvPr id="6" name="Picture 7" descr="сканирование0010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786050" y="1928802"/>
            <a:ext cx="2635245" cy="2048276"/>
          </a:xfrm>
          <a:prstGeom prst="rect">
            <a:avLst/>
          </a:prstGeom>
          <a:noFill/>
          <a:ln w="254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876"/>
            <a:ext cx="17335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6795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" charset="0"/>
              </a:rPr>
              <a:t>В процессе становления человечества различают три периода: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3"/>
            <a:ext cx="7239000" cy="424180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древнейшие люди </a:t>
            </a:r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(архантропы)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древние люди </a:t>
            </a:r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(палеоантропы)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новые люди </a:t>
            </a:r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(неоантропы)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182" b="53787"/>
          <a:stretch>
            <a:fillRect/>
          </a:stretch>
        </p:blipFill>
        <p:spPr bwMode="auto">
          <a:xfrm>
            <a:off x="2214546" y="4500570"/>
            <a:ext cx="5286412" cy="17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2016</TotalTime>
  <Words>76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Антропогенез </vt:lpstr>
      <vt:lpstr>                  Австралопитек </vt:lpstr>
      <vt:lpstr>Австралопитек </vt:lpstr>
      <vt:lpstr> Австралопитек (реконструкция)  (от лат. australis — южный, др.-греч. «Питек-» — обезьяна)  </vt:lpstr>
      <vt:lpstr>Австралопитек  (реконструкция) </vt:lpstr>
      <vt:lpstr>В процессе становления человечества различают три периода: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212</cp:revision>
  <dcterms:created xsi:type="dcterms:W3CDTF">2008-01-18T06:02:42Z</dcterms:created>
  <dcterms:modified xsi:type="dcterms:W3CDTF">2013-08-24T13:04:14Z</dcterms:modified>
</cp:coreProperties>
</file>