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FF6E9D-0E7E-481F-A79A-F046253F7417}" type="datetimeFigureOut">
              <a:rPr lang="ru-RU" smtClean="0"/>
              <a:t>25.03.2013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4B159AB-A9F6-4C69-9E03-306B1BDBD17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День Птиц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Подготовили учителя биологии ОГАОУ «Белгородский инженерный юношеский лицей» ЦДО для детей –инвалидов г. Белгорода: Бажан О.А, </a:t>
            </a:r>
            <a:r>
              <a:rPr lang="ru-RU" dirty="0" err="1" smtClean="0"/>
              <a:t>Сопина</a:t>
            </a:r>
            <a:r>
              <a:rPr lang="ru-RU" dirty="0" smtClean="0"/>
              <a:t> В.В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14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Еврейская кукушка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923156"/>
            <a:ext cx="4608512" cy="4170139"/>
          </a:xfrm>
        </p:spPr>
      </p:pic>
    </p:spTree>
    <p:extLst>
      <p:ext uri="{BB962C8B-B14F-4D97-AF65-F5344CB8AC3E}">
        <p14:creationId xmlns:p14="http://schemas.microsoft.com/office/powerpoint/2010/main" val="28760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Любимица Английских шахтеров!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2275"/>
            <a:ext cx="6096000" cy="4524375"/>
          </a:xfrm>
        </p:spPr>
      </p:pic>
    </p:spTree>
    <p:extLst>
      <p:ext uri="{BB962C8B-B14F-4D97-AF65-F5344CB8AC3E}">
        <p14:creationId xmlns:p14="http://schemas.microsoft.com/office/powerpoint/2010/main" val="10163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Самая распространенная Птица на Земле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78744"/>
            <a:ext cx="6120680" cy="4442544"/>
          </a:xfrm>
        </p:spPr>
      </p:pic>
    </p:spTree>
    <p:extLst>
      <p:ext uri="{BB962C8B-B14F-4D97-AF65-F5344CB8AC3E}">
        <p14:creationId xmlns:p14="http://schemas.microsoft.com/office/powerpoint/2010/main" val="39595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Гнездо- шалаш у  птицы..?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11312"/>
            <a:ext cx="4953000" cy="4686300"/>
          </a:xfrm>
        </p:spPr>
      </p:pic>
    </p:spTree>
    <p:extLst>
      <p:ext uri="{BB962C8B-B14F-4D97-AF65-F5344CB8AC3E}">
        <p14:creationId xmlns:p14="http://schemas.microsoft.com/office/powerpoint/2010/main" val="30583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Именно из-за этих птиц, граф Аракчеев казнил кошек!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16832"/>
            <a:ext cx="5450142" cy="3787849"/>
          </a:xfrm>
        </p:spPr>
      </p:pic>
    </p:spTree>
    <p:extLst>
      <p:ext uri="{BB962C8B-B14F-4D97-AF65-F5344CB8AC3E}">
        <p14:creationId xmlns:p14="http://schemas.microsoft.com/office/powerpoint/2010/main" val="39817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Христовы птицы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863" y="1600200"/>
            <a:ext cx="5290273" cy="4708525"/>
          </a:xfrm>
        </p:spPr>
      </p:pic>
    </p:spTree>
    <p:extLst>
      <p:ext uri="{BB962C8B-B14F-4D97-AF65-F5344CB8AC3E}">
        <p14:creationId xmlns:p14="http://schemas.microsoft.com/office/powerpoint/2010/main" val="32697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Птица, меняющая свое оперение 2 раза в год.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811337"/>
            <a:ext cx="5715000" cy="4286250"/>
          </a:xfrm>
        </p:spPr>
      </p:pic>
    </p:spTree>
    <p:extLst>
      <p:ext uri="{BB962C8B-B14F-4D97-AF65-F5344CB8AC3E}">
        <p14:creationId xmlns:p14="http://schemas.microsoft.com/office/powerpoint/2010/main" val="8834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Царская птица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816" y="1600200"/>
            <a:ext cx="5320367" cy="4708525"/>
          </a:xfrm>
        </p:spPr>
      </p:pic>
    </p:spTree>
    <p:extLst>
      <p:ext uri="{BB962C8B-B14F-4D97-AF65-F5344CB8AC3E}">
        <p14:creationId xmlns:p14="http://schemas.microsoft.com/office/powerpoint/2010/main" val="39024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Лесная кошка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904656" cy="4428492"/>
          </a:xfrm>
        </p:spPr>
      </p:pic>
    </p:spTree>
    <p:extLst>
      <p:ext uri="{BB962C8B-B14F-4D97-AF65-F5344CB8AC3E}">
        <p14:creationId xmlns:p14="http://schemas.microsoft.com/office/powerpoint/2010/main" val="6306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 Какой механический музыкальный инструмент первоначально предназначался для обучения певчих птиц и назывался «</a:t>
            </a:r>
            <a:r>
              <a:rPr lang="ru-RU" sz="2000" dirty="0" err="1"/>
              <a:t>чижовка</a:t>
            </a:r>
            <a:r>
              <a:rPr lang="ru-RU" sz="2000" dirty="0"/>
              <a:t>» или «</a:t>
            </a:r>
            <a:r>
              <a:rPr lang="ru-RU" sz="2000" dirty="0" err="1"/>
              <a:t>дроздовка</a:t>
            </a:r>
            <a:r>
              <a:rPr lang="ru-RU" sz="2000" dirty="0"/>
              <a:t>»?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22" y="1600200"/>
            <a:ext cx="2618756" cy="4708525"/>
          </a:xfrm>
        </p:spPr>
      </p:pic>
    </p:spTree>
    <p:extLst>
      <p:ext uri="{BB962C8B-B14F-4D97-AF65-F5344CB8AC3E}">
        <p14:creationId xmlns:p14="http://schemas.microsoft.com/office/powerpoint/2010/main" val="22344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188640"/>
            <a:ext cx="8260672" cy="1259159"/>
          </a:xfrm>
        </p:spPr>
        <p:txBody>
          <a:bodyPr>
            <a:noAutofit/>
          </a:bodyPr>
          <a:lstStyle/>
          <a:p>
            <a:r>
              <a:rPr lang="ru-RU" sz="2800" dirty="0" smtClean="0"/>
              <a:t>22 </a:t>
            </a:r>
            <a:r>
              <a:rPr lang="ru-RU" sz="2800" dirty="0"/>
              <a:t>марта –</a:t>
            </a:r>
            <a:r>
              <a:rPr lang="ru-RU" sz="2800" dirty="0" smtClean="0"/>
              <a:t>Жаворонки</a:t>
            </a:r>
            <a:br>
              <a:rPr lang="ru-RU" sz="2800" dirty="0" smtClean="0"/>
            </a:br>
            <a:r>
              <a:rPr lang="ru-RU" sz="2800" dirty="0" smtClean="0"/>
              <a:t>В этот день прилетает 40  видов птиц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0" y="2163762"/>
            <a:ext cx="5753100" cy="3581400"/>
          </a:xfrm>
        </p:spPr>
      </p:pic>
    </p:spTree>
    <p:extLst>
      <p:ext uri="{BB962C8B-B14F-4D97-AF65-F5344CB8AC3E}">
        <p14:creationId xmlns:p14="http://schemas.microsoft.com/office/powerpoint/2010/main" val="8311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 какой птицы не сшить курки полярному летчику?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16832"/>
            <a:ext cx="6120680" cy="4248472"/>
          </a:xfrm>
        </p:spPr>
      </p:pic>
    </p:spTree>
    <p:extLst>
      <p:ext uri="{BB962C8B-B14F-4D97-AF65-F5344CB8AC3E}">
        <p14:creationId xmlns:p14="http://schemas.microsoft.com/office/powerpoint/2010/main" val="23567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Души 40 воинов превратились в жаворонков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каждой православной семье в старину в этот день пекли жаворонков из пресного теста – сорок штук, по числу воинов-христиан, замученных римлянами в </a:t>
            </a:r>
            <a:r>
              <a:rPr lang="ru-RU" dirty="0" err="1"/>
              <a:t>Севастийском</a:t>
            </a:r>
            <a:r>
              <a:rPr lang="ru-RU" dirty="0"/>
              <a:t> озере в 313 году. Сорок погибших в народном поверье воплотились в жаворонков. В этот день на Руси поминают погибших воинов и всех усопших близких.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941168"/>
            <a:ext cx="16510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Скворечник придумали русские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Традиционный </a:t>
            </a:r>
            <a:r>
              <a:rPr lang="ru-RU" dirty="0"/>
              <a:t>деревянный скворечник – русское изобретение. Он не был известен в Западной Европе вплоть до середины XIX века. Издревле на Руси было принято привлекать к дому скворцов, разорение гнезд которых считалось преступлением. Практичные же немцы изготавливали глиняные гнездовья для того, чтобы потом собрать яйца или маленьких птенцов для изготовления деликатесов. </a:t>
            </a:r>
            <a:endParaRPr lang="ru-RU" dirty="0" smtClean="0"/>
          </a:p>
          <a:p>
            <a:r>
              <a:rPr lang="ru-RU" dirty="0" smtClean="0"/>
              <a:t>Скворец-редкая птица, поедающая колорадских жуков.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1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Угадай сколько птиц?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24" y="1600200"/>
            <a:ext cx="6240752" cy="4708525"/>
          </a:xfrm>
        </p:spPr>
      </p:pic>
    </p:spTree>
    <p:extLst>
      <p:ext uri="{BB962C8B-B14F-4D97-AF65-F5344CB8AC3E}">
        <p14:creationId xmlns:p14="http://schemas.microsoft.com/office/powerpoint/2010/main" val="21887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Самый массивный клюв у 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97062"/>
            <a:ext cx="5486400" cy="4114800"/>
          </a:xfrm>
        </p:spPr>
      </p:pic>
    </p:spTree>
    <p:extLst>
      <p:ext uri="{BB962C8B-B14F-4D97-AF65-F5344CB8AC3E}">
        <p14:creationId xmlns:p14="http://schemas.microsoft.com/office/powerpoint/2010/main" val="10394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гоацина самый необычный птенец ,потому что?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84" y="2598102"/>
            <a:ext cx="2389632" cy="2712720"/>
          </a:xfrm>
        </p:spPr>
      </p:pic>
    </p:spTree>
    <p:extLst>
      <p:ext uri="{BB962C8B-B14F-4D97-AF65-F5344CB8AC3E}">
        <p14:creationId xmlns:p14="http://schemas.microsoft.com/office/powerpoint/2010/main" val="14742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Птица, посадившая дубравы!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2131034"/>
            <a:ext cx="5112567" cy="3818246"/>
          </a:xfrm>
        </p:spPr>
      </p:pic>
    </p:spTree>
    <p:extLst>
      <p:ext uri="{BB962C8B-B14F-4D97-AF65-F5344CB8AC3E}">
        <p14:creationId xmlns:p14="http://schemas.microsoft.com/office/powerpoint/2010/main" val="24076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доказала эта птица?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920875"/>
            <a:ext cx="5715000" cy="4067175"/>
          </a:xfrm>
        </p:spPr>
      </p:pic>
    </p:spTree>
    <p:extLst>
      <p:ext uri="{BB962C8B-B14F-4D97-AF65-F5344CB8AC3E}">
        <p14:creationId xmlns:p14="http://schemas.microsoft.com/office/powerpoint/2010/main" val="265449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254</Words>
  <Application>Microsoft Office PowerPoint</Application>
  <PresentationFormat>Экран (4:3)</PresentationFormat>
  <Paragraphs>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День Птиц</vt:lpstr>
      <vt:lpstr>22 марта –Жаворонки В этот день прилетает 40  видов птиц </vt:lpstr>
      <vt:lpstr>Души 40 воинов превратились в жаворонков</vt:lpstr>
      <vt:lpstr>Скворечник придумали русские</vt:lpstr>
      <vt:lpstr>Угадай сколько птиц?</vt:lpstr>
      <vt:lpstr>Самый массивный клюв у ?</vt:lpstr>
      <vt:lpstr>У гоацина самый необычный птенец ,потому что?</vt:lpstr>
      <vt:lpstr>Птица, посадившая дубравы!</vt:lpstr>
      <vt:lpstr>Что доказала эта птица?</vt:lpstr>
      <vt:lpstr>Еврейская кукушка</vt:lpstr>
      <vt:lpstr>Любимица Английских шахтеров!</vt:lpstr>
      <vt:lpstr>Самая распространенная Птица на Земле</vt:lpstr>
      <vt:lpstr>Гнездо- шалаш у  птицы..?</vt:lpstr>
      <vt:lpstr>Именно из-за этих птиц, граф Аракчеев казнил кошек!</vt:lpstr>
      <vt:lpstr>Христовы птицы</vt:lpstr>
      <vt:lpstr>Птица, меняющая свое оперение 2 раза в год.</vt:lpstr>
      <vt:lpstr>Царская птица</vt:lpstr>
      <vt:lpstr>Лесная кошка</vt:lpstr>
      <vt:lpstr> Какой механический музыкальный инструмент первоначально предназначался для обучения певчих птиц и назывался «чижовка» или «дроздовка»?</vt:lpstr>
      <vt:lpstr>Без какой птицы не сшить курки полярному летчику?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Птиц</dc:title>
  <dc:creator>User</dc:creator>
  <cp:lastModifiedBy>User</cp:lastModifiedBy>
  <cp:revision>9</cp:revision>
  <dcterms:created xsi:type="dcterms:W3CDTF">2013-03-25T18:43:10Z</dcterms:created>
  <dcterms:modified xsi:type="dcterms:W3CDTF">2013-03-25T20:25:19Z</dcterms:modified>
</cp:coreProperties>
</file>