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1" r:id="rId3"/>
    <p:sldId id="259" r:id="rId4"/>
    <p:sldId id="260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3C58-5B46-40B7-95D6-0248F89572A1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62E7-6C9E-4BD1-997E-59EEE75A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3C58-5B46-40B7-95D6-0248F89572A1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62E7-6C9E-4BD1-997E-59EEE75A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3C58-5B46-40B7-95D6-0248F89572A1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62E7-6C9E-4BD1-997E-59EEE75A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3C58-5B46-40B7-95D6-0248F89572A1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62E7-6C9E-4BD1-997E-59EEE75A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3C58-5B46-40B7-95D6-0248F89572A1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62E7-6C9E-4BD1-997E-59EEE75A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3C58-5B46-40B7-95D6-0248F89572A1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62E7-6C9E-4BD1-997E-59EEE75A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3C58-5B46-40B7-95D6-0248F89572A1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62E7-6C9E-4BD1-997E-59EEE75A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3C58-5B46-40B7-95D6-0248F89572A1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62E7-6C9E-4BD1-997E-59EEE75A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3C58-5B46-40B7-95D6-0248F89572A1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62E7-6C9E-4BD1-997E-59EEE75A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3C58-5B46-40B7-95D6-0248F89572A1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62E7-6C9E-4BD1-997E-59EEE75A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3C58-5B46-40B7-95D6-0248F89572A1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62E7-6C9E-4BD1-997E-59EEE75A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93C58-5B46-40B7-95D6-0248F89572A1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D62E7-6C9E-4BD1-997E-59EEE75A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1.bp.blogspot.com/-7KMjmIZcIDQ/VCxpmT5kU-I/AAAAAAAADDo/0WX2AvDrS7Q/s1600/CorelDRAW-12.0-Graphi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32452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://1.bp.blogspot.com/-Py-BsDmR1Sc/UmWMJLkCWlI/AAAAAAAAPLc/SeV1Ffy9BXA/s1600/article_27470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дежда\Desktop\DCIM\100OLYMP\PB0100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дежда\Desktop\DCIM\100OLYMP\PB0100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antik47.rusedu.net/gallery/3117/veteranam_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 днем пожилого челове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6</cp:revision>
  <dcterms:created xsi:type="dcterms:W3CDTF">2014-10-13T02:41:38Z</dcterms:created>
  <dcterms:modified xsi:type="dcterms:W3CDTF">2014-10-19T17:50:30Z</dcterms:modified>
</cp:coreProperties>
</file>