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7"/>
  </p:notesMasterIdLst>
  <p:sldIdLst>
    <p:sldId id="256" r:id="rId2"/>
    <p:sldId id="313" r:id="rId3"/>
    <p:sldId id="317" r:id="rId4"/>
    <p:sldId id="318" r:id="rId5"/>
    <p:sldId id="31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03"/>
    <a:srgbClr val="000000"/>
    <a:srgbClr val="FFFF00"/>
    <a:srgbClr val="FFFF66"/>
    <a:srgbClr val="003300"/>
    <a:srgbClr val="006600"/>
    <a:srgbClr val="282A76"/>
    <a:srgbClr val="00FF00"/>
    <a:srgbClr val="CC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83" d="100"/>
          <a:sy n="83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DB99E5-8FE1-4E3A-A113-A9D46CED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A10375-B05A-4CD0-BF1B-23AAB910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26B0-4581-47B9-948B-D5B98DCC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1206BA-3F2E-46A0-827A-72EF5378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3BA4-E9FD-4831-8BF7-0B6288A4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9D8DD-0E96-4A51-8777-AD790BCB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9815-8E7D-4EB9-A63D-8F74999F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AC70-473B-4B1F-9959-5000B472E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D81D-74F9-4AAF-B596-CA6941E5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918-287C-4FBE-9252-0F61B1A0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B3EB-AA60-4CC2-A9F0-296ABD87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475981-8A1F-4657-BDBA-607A3465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64ACA7-5D42-486F-A812-8A6DA1E5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890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1" r:id="rId9"/>
    <p:sldLayoutId id="2147483888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Расы. Расизм</a:t>
            </a:r>
          </a:p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Часть 7 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ГОУ СОШ №405</a:t>
            </a:r>
          </a:p>
          <a:p>
            <a:pPr eaLnBrk="1" hangingPunct="1"/>
            <a:r>
              <a:rPr lang="ru-RU" sz="2000" dirty="0" smtClean="0"/>
              <a:t>Москва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8311C-3DE2-4D2D-A701-220B07D2D52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Монголоиды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Северо-восточный (Арктический) тип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859256" cy="468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643338" cy="483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6286520"/>
            <a:ext cx="7000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http://www.yenyey.narod.ru/antropologiya/mongoloid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785926"/>
            <a:ext cx="2102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Эскимосы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Монголоиды. Северный тип (якуты)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r="144" b="5568"/>
          <a:stretch>
            <a:fillRect/>
          </a:stretch>
        </p:blipFill>
        <p:spPr bwMode="auto">
          <a:xfrm>
            <a:off x="785786" y="1500174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6286520"/>
            <a:ext cx="721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http://www.yenyey.narod.ru/antropologiya/mongoloid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Монголоиды. Южный тип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76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875" t="11589" r="15624" b="-994"/>
          <a:stretch>
            <a:fillRect/>
          </a:stretch>
        </p:blipFill>
        <p:spPr bwMode="auto">
          <a:xfrm>
            <a:off x="6000728" y="1214422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5429264"/>
            <a:ext cx="5308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индонезийки и малайка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429396"/>
            <a:ext cx="721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http://www.yenyey.narod.ru/antropologiya/mongoloid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60812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Монголоиды</a:t>
            </a:r>
            <a:br>
              <a:rPr lang="ru-RU" sz="3200" dirty="0" smtClean="0"/>
            </a:br>
            <a:r>
              <a:rPr lang="ru-RU" sz="2800" dirty="0" err="1" smtClean="0"/>
              <a:t>Притяньшаньский</a:t>
            </a:r>
            <a:r>
              <a:rPr lang="ru-RU" sz="2800" dirty="0" smtClean="0"/>
              <a:t> тип</a:t>
            </a:r>
            <a:br>
              <a:rPr lang="ru-RU" sz="2800" dirty="0" smtClean="0"/>
            </a:br>
            <a:r>
              <a:rPr lang="ru-RU" sz="2800" dirty="0" smtClean="0"/>
              <a:t>(киргизка)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138" y="1609725"/>
            <a:ext cx="287512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http://www.yenyey.narod.ru/antropologiya/mongoloid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2304</TotalTime>
  <Words>53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Антропогенез </vt:lpstr>
      <vt:lpstr> Монголоиды  Северо-восточный (Арктический) тип </vt:lpstr>
      <vt:lpstr>Монголоиды. Северный тип (якуты) </vt:lpstr>
      <vt:lpstr>Монголоиды. Южный тип  </vt:lpstr>
      <vt:lpstr>Монголоиды Притяньшаньский тип (киргизка) 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214</cp:revision>
  <dcterms:created xsi:type="dcterms:W3CDTF">2008-01-18T06:02:42Z</dcterms:created>
  <dcterms:modified xsi:type="dcterms:W3CDTF">2013-08-24T14:35:47Z</dcterms:modified>
</cp:coreProperties>
</file>