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8"/>
  </p:notesMasterIdLst>
  <p:sldIdLst>
    <p:sldId id="256" r:id="rId2"/>
    <p:sldId id="301" r:id="rId3"/>
    <p:sldId id="324" r:id="rId4"/>
    <p:sldId id="325" r:id="rId5"/>
    <p:sldId id="326" r:id="rId6"/>
    <p:sldId id="32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D03"/>
    <a:srgbClr val="000000"/>
    <a:srgbClr val="FFFF00"/>
    <a:srgbClr val="FFFF66"/>
    <a:srgbClr val="003300"/>
    <a:srgbClr val="006600"/>
    <a:srgbClr val="282A76"/>
    <a:srgbClr val="00FF00"/>
    <a:srgbClr val="CC99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 varScale="1">
        <p:scale>
          <a:sx n="83" d="100"/>
          <a:sy n="83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DB99E5-8FE1-4E3A-A113-A9D46CED0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A10375-B05A-4CD0-BF1B-23AAB910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26B0-4581-47B9-948B-D5B98DCC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1206BA-3F2E-46A0-827A-72EF5378E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3BA4-E9FD-4831-8BF7-0B6288A44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9D8DD-0E96-4A51-8777-AD790BCB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9815-8E7D-4EB9-A63D-8F74999FD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AC70-473B-4B1F-9959-5000B472E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D81D-74F9-4AAF-B596-CA6941E5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918-287C-4FBE-9252-0F61B1A0C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B3EB-AA60-4CC2-A9F0-296ABD87F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475981-8A1F-4657-BDBA-607A3465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64ACA7-5D42-486F-A812-8A6DA1E5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82" r:id="rId2"/>
    <p:sldLayoutId id="2147483890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91" r:id="rId9"/>
    <p:sldLayoutId id="2147483888" r:id="rId10"/>
    <p:sldLayoutId id="21474838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Расы. Расизм</a:t>
            </a:r>
          </a:p>
          <a:p>
            <a:pPr eaLnBrk="1" hangingPunct="1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Часть 3 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ГОУ СОШ №405</a:t>
            </a:r>
          </a:p>
          <a:p>
            <a:pPr eaLnBrk="1" hangingPunct="1"/>
            <a:r>
              <a:rPr lang="ru-RU" sz="2000" dirty="0" smtClean="0"/>
              <a:t>Москва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8311C-3DE2-4D2D-A701-220B07D2D52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686800" cy="16081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Генрих </a:t>
            </a:r>
            <a:r>
              <a:rPr lang="ru-RU" dirty="0" err="1" smtClean="0"/>
              <a:t>Киперт</a:t>
            </a:r>
            <a:r>
              <a:rPr lang="ru-RU" dirty="0" smtClean="0"/>
              <a:t>, представитель </a:t>
            </a:r>
            <a:br>
              <a:rPr lang="ru-RU" dirty="0" smtClean="0"/>
            </a:br>
            <a:r>
              <a:rPr lang="ru-RU" dirty="0" smtClean="0"/>
              <a:t>альпийской расы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228056"/>
            <a:ext cx="3500448" cy="419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39381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Европеоиды</a:t>
            </a:r>
            <a:br>
              <a:rPr lang="ru-RU" sz="3600" dirty="0" smtClean="0"/>
            </a:br>
            <a:r>
              <a:rPr lang="ru-RU" sz="3600" dirty="0" smtClean="0"/>
              <a:t>Атланто-балтийский тип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305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l="12377" r="9827"/>
          <a:stretch>
            <a:fillRect/>
          </a:stretch>
        </p:blipFill>
        <p:spPr bwMode="auto">
          <a:xfrm>
            <a:off x="1357290" y="1857364"/>
            <a:ext cx="3143272" cy="40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285852" y="6143644"/>
            <a:ext cx="437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http://www.yenyey.narod.ru/antropologiya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675"/>
            <a:ext cx="9001156" cy="167956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Европеоиды</a:t>
            </a:r>
            <a:br>
              <a:rPr lang="ru-RU" sz="3200" dirty="0" smtClean="0"/>
            </a:br>
            <a:r>
              <a:rPr lang="ru-RU" sz="2800" dirty="0" smtClean="0"/>
              <a:t>Центрально-переднеазиатский тип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501"/>
          <a:stretch>
            <a:fillRect/>
          </a:stretch>
        </p:blipFill>
        <p:spPr bwMode="auto">
          <a:xfrm>
            <a:off x="357158" y="2000240"/>
            <a:ext cx="2667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00240"/>
            <a:ext cx="51816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43042" y="6286520"/>
            <a:ext cx="437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http://www.yenyey.narod.ru/antropologiya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Европеоиды</a:t>
            </a:r>
            <a:br>
              <a:rPr lang="ru-RU" sz="3200" dirty="0" smtClean="0"/>
            </a:br>
            <a:r>
              <a:rPr lang="ru-RU" sz="3200" dirty="0" smtClean="0"/>
              <a:t>Средиземноморский тип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274"/>
          <a:stretch>
            <a:fillRect/>
          </a:stretch>
        </p:blipFill>
        <p:spPr bwMode="auto">
          <a:xfrm>
            <a:off x="571472" y="1857364"/>
            <a:ext cx="30958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1928803"/>
            <a:ext cx="30632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6215082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http://www.yenyey.narod.ru/antropologiya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Европеоиды</a:t>
            </a:r>
            <a:br>
              <a:rPr lang="ru-RU" sz="3200" dirty="0" smtClean="0"/>
            </a:br>
            <a:r>
              <a:rPr lang="ru-RU" sz="3200" dirty="0" smtClean="0"/>
              <a:t>Балкано-Кавказский тип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3214710" cy="282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857364"/>
            <a:ext cx="2381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357950" y="5214950"/>
            <a:ext cx="1913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балкарец</a:t>
            </a:r>
            <a:endParaRPr lang="ru-RU" sz="3200" b="1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r="47929"/>
          <a:stretch>
            <a:fillRect/>
          </a:stretch>
        </p:blipFill>
        <p:spPr bwMode="auto">
          <a:xfrm>
            <a:off x="642910" y="4505325"/>
            <a:ext cx="4071966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857356" y="3929066"/>
            <a:ext cx="1901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чеченки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6072206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http://www.yenyey.narod.ru/antropologiya/mongoloid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2304</TotalTime>
  <Words>48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Антропогенез </vt:lpstr>
      <vt:lpstr>Генрих Киперт, представитель  альпийской расы</vt:lpstr>
      <vt:lpstr>Европеоиды Атланто-балтийский тип </vt:lpstr>
      <vt:lpstr>Европеоиды Центрально-переднеазиатский тип </vt:lpstr>
      <vt:lpstr>Европеоиды Средиземноморский тип </vt:lpstr>
      <vt:lpstr>Европеоиды Балкано-Кавказский тип 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211</cp:revision>
  <dcterms:created xsi:type="dcterms:W3CDTF">2008-01-18T06:02:42Z</dcterms:created>
  <dcterms:modified xsi:type="dcterms:W3CDTF">2013-08-24T14:09:54Z</dcterms:modified>
</cp:coreProperties>
</file>