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9"/>
  </p:notesMasterIdLst>
  <p:sldIdLst>
    <p:sldId id="256" r:id="rId2"/>
    <p:sldId id="330" r:id="rId3"/>
    <p:sldId id="331" r:id="rId4"/>
    <p:sldId id="262" r:id="rId5"/>
    <p:sldId id="259" r:id="rId6"/>
    <p:sldId id="258" r:id="rId7"/>
    <p:sldId id="257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2D03"/>
    <a:srgbClr val="000000"/>
    <a:srgbClr val="FFFF00"/>
    <a:srgbClr val="FFFF66"/>
    <a:srgbClr val="003300"/>
    <a:srgbClr val="006600"/>
    <a:srgbClr val="282A76"/>
    <a:srgbClr val="00FF00"/>
    <a:srgbClr val="CC99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0" autoAdjust="0"/>
    <p:restoredTop sz="94660"/>
  </p:normalViewPr>
  <p:slideViewPr>
    <p:cSldViewPr>
      <p:cViewPr varScale="1">
        <p:scale>
          <a:sx n="83" d="100"/>
          <a:sy n="83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4DB99E5-8FE1-4E3A-A113-A9D46CED0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A10375-B05A-4CD0-BF1B-23AAB910D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26B0-4581-47B9-948B-D5B98DCCA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41206BA-3F2E-46A0-827A-72EF5378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53BA4-E9FD-4831-8BF7-0B6288A44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49D8DD-0E96-4A51-8777-AD790BCBC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D9815-8E7D-4EB9-A63D-8F74999FD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5AC70-473B-4B1F-9959-5000B472E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AD81D-74F9-4AAF-B596-CA6941E57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9918-287C-4FBE-9252-0F61B1A0C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B3EB-AA60-4CC2-A9F0-296ABD87F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475981-8A1F-4657-BDBA-607A3465E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664ACA7-5D42-486F-A812-8A6DA1E5C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82" r:id="rId2"/>
    <p:sldLayoutId id="2147483890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91" r:id="rId9"/>
    <p:sldLayoutId id="2147483888" r:id="rId10"/>
    <p:sldLayoutId id="214748389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533400"/>
            <a:ext cx="6972102" cy="168115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latin typeface="Calibri" pitchFamily="34" charset="0"/>
              </a:rPr>
              <a:t>Антропогенез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2428875"/>
            <a:ext cx="8286750" cy="2428875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bg2">
                    <a:lumMod val="90000"/>
                  </a:schemeClr>
                </a:solidFill>
                <a:latin typeface="Calibri" pitchFamily="34" charset="0"/>
              </a:rPr>
              <a:t>Расы. Расизм</a:t>
            </a:r>
          </a:p>
          <a:p>
            <a:pPr eaLnBrk="1" hangingPunct="1"/>
            <a:r>
              <a:rPr lang="ru-RU" sz="4000" b="1" dirty="0" smtClean="0">
                <a:solidFill>
                  <a:schemeClr val="bg2">
                    <a:lumMod val="90000"/>
                  </a:schemeClr>
                </a:solidFill>
                <a:latin typeface="Calibri" pitchFamily="34" charset="0"/>
              </a:rPr>
              <a:t>Часть 1 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/>
          </a:p>
          <a:p>
            <a:pPr eaLnBrk="1" hangingPunct="1"/>
            <a:r>
              <a:rPr lang="ru-RU" sz="2000" dirty="0" smtClean="0"/>
              <a:t>Автор: Першина О. В.</a:t>
            </a:r>
          </a:p>
          <a:p>
            <a:pPr eaLnBrk="1" hangingPunct="1"/>
            <a:r>
              <a:rPr lang="ru-RU" sz="2000" dirty="0" smtClean="0"/>
              <a:t>Учитель биологии </a:t>
            </a:r>
          </a:p>
          <a:p>
            <a:pPr eaLnBrk="1" hangingPunct="1"/>
            <a:r>
              <a:rPr lang="ru-RU" sz="2000" dirty="0" smtClean="0"/>
              <a:t>ГОУ СОШ №405</a:t>
            </a:r>
          </a:p>
          <a:p>
            <a:pPr eaLnBrk="1" hangingPunct="1"/>
            <a:r>
              <a:rPr lang="ru-RU" sz="2000" dirty="0" smtClean="0"/>
              <a:t>Москва</a:t>
            </a:r>
          </a:p>
          <a:p>
            <a:pPr eaLnBrk="1" hangingPunct="1"/>
            <a:endParaRPr lang="ru-RU" sz="4000" dirty="0" smtClean="0"/>
          </a:p>
          <a:p>
            <a:pPr eaLnBrk="1" hangingPunct="1"/>
            <a:endParaRPr lang="ru-RU" sz="4000" dirty="0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78311C-3DE2-4D2D-A701-220B07D2D525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9653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 Расы. расизм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7696200" y="4786321"/>
            <a:ext cx="233386" cy="16700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3BA4-E9FD-4831-8BF7-0B6288A4462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Вопросы к теме</a:t>
            </a:r>
            <a:br>
              <a:rPr lang="ru-RU" dirty="0" smtClean="0"/>
            </a:br>
            <a:r>
              <a:rPr lang="ru-RU" dirty="0" smtClean="0"/>
              <a:t> «Расы. расизм»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725"/>
            <a:ext cx="8472518" cy="484663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Что такое раса?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Как доказать, что расы это подвиды одного вида – человек разумный (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homo sapiens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)?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Каковы причины возникновения рас?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Назовите основные расы человека?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Сходство и различия рас?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Что такое расизм?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3BA4-E9FD-4831-8BF7-0B6288A4462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8543956" cy="63230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 smtClean="0"/>
              <a:t>Ра́са</a:t>
            </a:r>
            <a:r>
              <a:rPr lang="ru-RU" sz="4000" dirty="0" smtClean="0"/>
              <a:t> — система человеческих популяций, характеризующихся сходством по комплексу определенных наследственных </a:t>
            </a:r>
            <a:r>
              <a:rPr lang="ru-RU" sz="4000" i="1" dirty="0" smtClean="0"/>
              <a:t>биологических признаков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3BA4-E9FD-4831-8BF7-0B6288A4462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543956" cy="471490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5400" dirty="0" smtClean="0"/>
              <a:t>Раса понятие биологическое</a:t>
            </a:r>
            <a:r>
              <a:rPr lang="ru-RU" sz="5400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err="1" smtClean="0">
                <a:solidFill>
                  <a:srgbClr val="FFFF00"/>
                </a:solidFill>
              </a:rPr>
              <a:t>Ра́са</a:t>
            </a:r>
            <a:r>
              <a:rPr lang="ru-RU" sz="3200" dirty="0" smtClean="0">
                <a:solidFill>
                  <a:srgbClr val="FFFF00"/>
                </a:solidFill>
              </a:rPr>
              <a:t> — популяции людей различаемые по  наследственным </a:t>
            </a:r>
            <a:r>
              <a:rPr lang="ru-RU" sz="3200" i="1" dirty="0" smtClean="0">
                <a:solidFill>
                  <a:srgbClr val="FFFF00"/>
                </a:solidFill>
              </a:rPr>
              <a:t>биологическим признакам. Результат приспособленности </a:t>
            </a:r>
            <a:br>
              <a:rPr lang="ru-RU" sz="3200" i="1" dirty="0" smtClean="0">
                <a:solidFill>
                  <a:srgbClr val="FFFF00"/>
                </a:solidFill>
              </a:rPr>
            </a:br>
            <a:r>
              <a:rPr lang="ru-RU" sz="3200" i="1" dirty="0" smtClean="0">
                <a:solidFill>
                  <a:srgbClr val="FFFF00"/>
                </a:solidFill>
              </a:rPr>
              <a:t>к среде обитания.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-642974" y="6286520"/>
            <a:ext cx="500066" cy="5714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3BA4-E9FD-4831-8BF7-0B6288A4462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675"/>
            <a:ext cx="9001156" cy="82230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монголоиды, европеоиды, Негроиды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3BA4-E9FD-4831-8BF7-0B6288A4462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Picture 8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8429684" cy="5305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175100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/>
              <a:t>Негроиды,</a:t>
            </a:r>
            <a:br>
              <a:rPr lang="ru-RU" dirty="0" smtClean="0"/>
            </a:br>
            <a:r>
              <a:rPr lang="ru-RU" dirty="0" smtClean="0"/>
              <a:t>монголоиды, европеоиды</a:t>
            </a: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10429916" y="4929198"/>
            <a:ext cx="357190" cy="1527164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AE9B9A-0114-4E3E-8D18-69F3AB0D7FED}" type="slidenum">
              <a:rPr lang="ru-RU" smtClean="0"/>
              <a:pPr/>
              <a:t>7</a:t>
            </a:fld>
            <a:endParaRPr lang="ru-RU" smtClean="0"/>
          </a:p>
        </p:txBody>
      </p:sp>
      <p:pic>
        <p:nvPicPr>
          <p:cNvPr id="5" name="Picture 4" descr="сканирование0006"/>
          <p:cNvPicPr>
            <a:picLocks noChangeAspect="1" noChangeArrowheads="1"/>
          </p:cNvPicPr>
          <p:nvPr/>
        </p:nvPicPr>
        <p:blipFill>
          <a:blip r:embed="rId2" cstate="print"/>
          <a:srcRect r="4206" b="576"/>
          <a:stretch>
            <a:fillRect/>
          </a:stretch>
        </p:blipFill>
        <p:spPr bwMode="auto">
          <a:xfrm>
            <a:off x="0" y="2214554"/>
            <a:ext cx="3000396" cy="3286148"/>
          </a:xfrm>
          <a:prstGeom prst="rect">
            <a:avLst/>
          </a:prstGeom>
          <a:noFill/>
        </p:spPr>
      </p:pic>
      <p:pic>
        <p:nvPicPr>
          <p:cNvPr id="6" name="Picture 5" descr="сканирование0007"/>
          <p:cNvPicPr>
            <a:picLocks noChangeAspect="1" noChangeArrowheads="1"/>
          </p:cNvPicPr>
          <p:nvPr/>
        </p:nvPicPr>
        <p:blipFill>
          <a:blip r:embed="rId3" cstate="print"/>
          <a:srcRect r="769" b="1984"/>
          <a:stretch>
            <a:fillRect/>
          </a:stretch>
        </p:blipFill>
        <p:spPr bwMode="auto">
          <a:xfrm>
            <a:off x="6072166" y="2071678"/>
            <a:ext cx="3071834" cy="3214710"/>
          </a:xfrm>
          <a:prstGeom prst="rect">
            <a:avLst/>
          </a:prstGeom>
          <a:noFill/>
        </p:spPr>
      </p:pic>
      <p:pic>
        <p:nvPicPr>
          <p:cNvPr id="7" name="Picture 6" descr="сканирование0008"/>
          <p:cNvPicPr>
            <a:picLocks noChangeAspect="1" noChangeArrowheads="1"/>
          </p:cNvPicPr>
          <p:nvPr/>
        </p:nvPicPr>
        <p:blipFill>
          <a:blip r:embed="rId4" cstate="print"/>
          <a:srcRect r="-436" b="2988"/>
          <a:stretch>
            <a:fillRect/>
          </a:stretch>
        </p:blipFill>
        <p:spPr bwMode="auto">
          <a:xfrm>
            <a:off x="3071802" y="3571876"/>
            <a:ext cx="292895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2303</TotalTime>
  <Words>97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Антропогенез </vt:lpstr>
      <vt:lpstr>Тема урока:   Расы. расизм</vt:lpstr>
      <vt:lpstr>Вопросы к теме  «Расы. расизм»</vt:lpstr>
      <vt:lpstr>Ра́са — система человеческих популяций, характеризующихся сходством по комплексу определенных наследственных биологических признаков.     </vt:lpstr>
      <vt:lpstr>Раса понятие биологическое  Ра́са — популяции людей различаемые по  наследственным биологическим признакам. Результат приспособленности  к среде обитания.</vt:lpstr>
      <vt:lpstr>монголоиды, европеоиды, Негроиды</vt:lpstr>
      <vt:lpstr>Негроиды, монголоиды, европеоиды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Вид, критерий вида</dc:title>
  <dc:creator>учитель</dc:creator>
  <cp:lastModifiedBy>111</cp:lastModifiedBy>
  <cp:revision>213</cp:revision>
  <dcterms:created xsi:type="dcterms:W3CDTF">2008-01-18T06:02:42Z</dcterms:created>
  <dcterms:modified xsi:type="dcterms:W3CDTF">2013-08-24T14:01:34Z</dcterms:modified>
</cp:coreProperties>
</file>