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61" r:id="rId6"/>
    <p:sldId id="259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266D2-AF65-47EC-AC6C-F1BF65449C77}" type="datetimeFigureOut">
              <a:rPr lang="ru-RU" smtClean="0"/>
              <a:t>07.10.2013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A744-8CE9-4687-807D-4A9241631C9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8876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266D2-AF65-47EC-AC6C-F1BF65449C77}" type="datetimeFigureOut">
              <a:rPr lang="ru-RU" smtClean="0"/>
              <a:t>07.10.2013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A744-8CE9-4687-807D-4A9241631C9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7227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266D2-AF65-47EC-AC6C-F1BF65449C77}" type="datetimeFigureOut">
              <a:rPr lang="ru-RU" smtClean="0"/>
              <a:t>07.10.2013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A744-8CE9-4687-807D-4A9241631C9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0856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266D2-AF65-47EC-AC6C-F1BF65449C77}" type="datetimeFigureOut">
              <a:rPr lang="ru-RU" smtClean="0"/>
              <a:t>07.10.2013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A744-8CE9-4687-807D-4A9241631C9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9095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266D2-AF65-47EC-AC6C-F1BF65449C77}" type="datetimeFigureOut">
              <a:rPr lang="ru-RU" smtClean="0"/>
              <a:t>07.10.2013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A744-8CE9-4687-807D-4A9241631C9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6922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266D2-AF65-47EC-AC6C-F1BF65449C77}" type="datetimeFigureOut">
              <a:rPr lang="ru-RU" smtClean="0"/>
              <a:t>07.10.2013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A744-8CE9-4687-807D-4A9241631C9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1536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266D2-AF65-47EC-AC6C-F1BF65449C77}" type="datetimeFigureOut">
              <a:rPr lang="ru-RU" smtClean="0"/>
              <a:t>07.10.2013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A744-8CE9-4687-807D-4A9241631C9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7186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266D2-AF65-47EC-AC6C-F1BF65449C77}" type="datetimeFigureOut">
              <a:rPr lang="ru-RU" smtClean="0"/>
              <a:t>07.10.2013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A744-8CE9-4687-807D-4A9241631C9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1580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266D2-AF65-47EC-AC6C-F1BF65449C77}" type="datetimeFigureOut">
              <a:rPr lang="ru-RU" smtClean="0"/>
              <a:t>07.10.2013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A744-8CE9-4687-807D-4A9241631C9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6178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266D2-AF65-47EC-AC6C-F1BF65449C77}" type="datetimeFigureOut">
              <a:rPr lang="ru-RU" smtClean="0"/>
              <a:t>07.10.2013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A744-8CE9-4687-807D-4A9241631C9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7892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266D2-AF65-47EC-AC6C-F1BF65449C77}" type="datetimeFigureOut">
              <a:rPr lang="ru-RU" smtClean="0"/>
              <a:t>07.10.2013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A744-8CE9-4687-807D-4A9241631C9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6209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266D2-AF65-47EC-AC6C-F1BF65449C77}" type="datetimeFigureOut">
              <a:rPr lang="ru-RU" smtClean="0"/>
              <a:t>07.10.2013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BA744-8CE9-4687-807D-4A9241631C9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5170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i="1" dirty="0"/>
              <a:t>г</a:t>
            </a:r>
            <a:r>
              <a:rPr lang="ru-RU" sz="4800" b="1" i="1" dirty="0" smtClean="0"/>
              <a:t>ордость Богородского края</a:t>
            </a:r>
            <a:endParaRPr lang="ru-RU" sz="4800" b="1" i="1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Galina\Downloads\пимен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36713"/>
            <a:ext cx="4104456" cy="438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Galina\Downloads\сураев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636712"/>
            <a:ext cx="3960440" cy="438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0773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75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i="1" dirty="0" smtClean="0"/>
              <a:t>Из биографии</a:t>
            </a:r>
            <a:endParaRPr lang="ru-RU" sz="6000" b="1" i="1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Р</a:t>
            </a:r>
            <a:r>
              <a:rPr lang="ru-RU" sz="2000" dirty="0" smtClean="0"/>
              <a:t>одился 24 мая 1972 года в городе Челябинске в семье полковника ВВС Виктора Григорьевича Сураева и Варвары Васильевны Болдиновой.</a:t>
            </a:r>
          </a:p>
          <a:p>
            <a:pPr marL="0" indent="0">
              <a:buNone/>
            </a:pPr>
            <a:r>
              <a:rPr lang="ru-RU" sz="2000" dirty="0" smtClean="0"/>
              <a:t>В 1989 году окончил 10 классов средней школы №5 города Ногинска.</a:t>
            </a:r>
          </a:p>
          <a:p>
            <a:pPr marL="0" indent="0">
              <a:buNone/>
            </a:pPr>
            <a:r>
              <a:rPr lang="ru-RU" sz="2000" dirty="0" smtClean="0"/>
              <a:t>В 1994 году – Качинское военное училище летчиков. </a:t>
            </a:r>
          </a:p>
          <a:p>
            <a:pPr marL="0" indent="0">
              <a:buNone/>
            </a:pPr>
            <a:r>
              <a:rPr lang="ru-RU" sz="2000" dirty="0" smtClean="0"/>
              <a:t>В 1997 году с отличием окончил Военно-воздушную академию по спе-</a:t>
            </a:r>
          </a:p>
          <a:p>
            <a:pPr marL="0" indent="0">
              <a:buNone/>
            </a:pPr>
            <a:r>
              <a:rPr lang="ru-RU" sz="2000" dirty="0"/>
              <a:t>ц</a:t>
            </a:r>
            <a:r>
              <a:rPr lang="ru-RU" sz="2000" dirty="0" smtClean="0"/>
              <a:t>иальности «Исследования, испытания и применение авиационной</a:t>
            </a:r>
          </a:p>
          <a:p>
            <a:pPr marL="0" indent="0">
              <a:buNone/>
            </a:pPr>
            <a:r>
              <a:rPr lang="ru-RU" sz="2000" dirty="0"/>
              <a:t>т</a:t>
            </a:r>
            <a:r>
              <a:rPr lang="ru-RU" sz="2000" dirty="0" smtClean="0"/>
              <a:t>ехники и вооружения».</a:t>
            </a:r>
          </a:p>
          <a:p>
            <a:pPr marL="0" indent="0">
              <a:buNone/>
            </a:pPr>
            <a:r>
              <a:rPr lang="ru-RU" sz="2000" dirty="0" smtClean="0"/>
              <a:t>В 2007 году окончил Российскую академию государственной службы </a:t>
            </a:r>
          </a:p>
          <a:p>
            <a:pPr marL="0" indent="0">
              <a:buNone/>
            </a:pPr>
            <a:r>
              <a:rPr lang="ru-RU" sz="2000" dirty="0"/>
              <a:t>п</a:t>
            </a:r>
            <a:r>
              <a:rPr lang="ru-RU" sz="2000" dirty="0" smtClean="0"/>
              <a:t>ри  Президенте РФ  по специальности «Юриспруденция».</a:t>
            </a:r>
          </a:p>
          <a:p>
            <a:pPr marL="0" indent="0">
              <a:buNone/>
            </a:pPr>
            <a:r>
              <a:rPr lang="ru-RU" sz="2000" dirty="0" smtClean="0"/>
              <a:t>24 июня 1997 года приказом министерства обороны РФ был зачислен кандидатом в космонавты-испытатели. В 1999 году ему была присвоена</a:t>
            </a:r>
          </a:p>
          <a:p>
            <a:pPr marL="0" indent="0">
              <a:buNone/>
            </a:pPr>
            <a:r>
              <a:rPr lang="ru-RU" sz="2000" dirty="0" smtClean="0"/>
              <a:t>Квалификация космонавта-испытателя.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577673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Свой первый полёт в космос совершил в качестве</a:t>
            </a:r>
            <a:br>
              <a:rPr lang="ru-RU" sz="2800" dirty="0" smtClean="0"/>
            </a:br>
            <a:r>
              <a:rPr lang="ru-RU" sz="2800" dirty="0" smtClean="0"/>
              <a:t>командира космического корабля «Союз ТМА-16»</a:t>
            </a:r>
            <a:endParaRPr lang="ru-RU" sz="28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Состоял членом 21 и 22</a:t>
            </a:r>
          </a:p>
          <a:p>
            <a:pPr marL="0" indent="0">
              <a:buNone/>
            </a:pPr>
            <a:r>
              <a:rPr lang="ru-RU" dirty="0"/>
              <a:t>о</a:t>
            </a:r>
            <a:r>
              <a:rPr lang="ru-RU" dirty="0" smtClean="0"/>
              <a:t>сновных экспедиций на</a:t>
            </a:r>
          </a:p>
          <a:p>
            <a:pPr marL="0" indent="0">
              <a:buNone/>
            </a:pPr>
            <a:r>
              <a:rPr lang="ru-RU" dirty="0" smtClean="0"/>
              <a:t>МКС с 30 сентября 2009 </a:t>
            </a:r>
          </a:p>
          <a:p>
            <a:pPr marL="0" indent="0">
              <a:buNone/>
            </a:pPr>
            <a:r>
              <a:rPr lang="ru-RU" dirty="0" smtClean="0"/>
              <a:t>По 18 марта 2010 года.</a:t>
            </a:r>
          </a:p>
          <a:p>
            <a:pPr marL="0" indent="0">
              <a:buNone/>
            </a:pPr>
            <a:r>
              <a:rPr lang="ru-RU" dirty="0" smtClean="0"/>
              <a:t>Во время полёта совер-</a:t>
            </a:r>
          </a:p>
          <a:p>
            <a:pPr marL="0" indent="0">
              <a:buNone/>
            </a:pPr>
            <a:r>
              <a:rPr lang="ru-RU" dirty="0"/>
              <a:t>ш</a:t>
            </a:r>
            <a:r>
              <a:rPr lang="ru-RU" dirty="0" smtClean="0"/>
              <a:t>ил выход в открытый</a:t>
            </a:r>
          </a:p>
          <a:p>
            <a:pPr marL="0" indent="0">
              <a:buNone/>
            </a:pPr>
            <a:r>
              <a:rPr lang="ru-RU" dirty="0" smtClean="0"/>
              <a:t>Космос продолжительностью 5 часов 44 мину-ты.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218" name="Picture 2" descr="C:\Users\Galina\Downloads\сураев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9313" y="1417274"/>
            <a:ext cx="4089151" cy="4676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172751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3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Фотографии на память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42" name="Picture 2" descr="C:\Users\Galina\Downloads\сураев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72816"/>
            <a:ext cx="3960440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C:\Users\Galina\Downloads\ср1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8063" y="1772816"/>
            <a:ext cx="3930401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6303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Талисман  -  мишка-бадминтонист</a:t>
            </a:r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1266" name="Picture 2" descr="C:\Users\Galina\Downloads\сур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509936"/>
            <a:ext cx="4176464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C:\Users\Galina\Downloads\сураев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84784"/>
            <a:ext cx="3888431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7202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Попробуй, поешь…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2290" name="Picture 2" descr="C:\Users\Galina\Downloads\сураев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28799"/>
            <a:ext cx="4104456" cy="4284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1" name="Picture 3" descr="C:\Users\Galina\Downloads\сур1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4788023" y="1628799"/>
            <a:ext cx="4032449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0400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 окна космического корабля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3315" name="Picture 3" descr="C:\Users\Galina\Downloads\сур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816" y="1628800"/>
            <a:ext cx="3885768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6" name="Picture 4" descr="C:\Users\Galina\Downloads\сураев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824" y="1628800"/>
            <a:ext cx="3960440" cy="4536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947688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75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75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75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3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семья</a:t>
            </a:r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4339" name="Picture 3" descr="C:\Users\Galina\Downloads\сураев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00808"/>
            <a:ext cx="4032448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0" name="Picture 4" descr="C:\Users\Galina\Downloads\сураев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700808"/>
            <a:ext cx="4054969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7846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125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1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Медаль «Золотая  Звезда»</a:t>
            </a:r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Указом Президента</a:t>
            </a:r>
          </a:p>
          <a:p>
            <a:pPr marL="0" indent="0">
              <a:buNone/>
            </a:pPr>
            <a:r>
              <a:rPr lang="ru-RU" dirty="0" smtClean="0"/>
              <a:t>РФ №1310 от 30 октября</a:t>
            </a:r>
          </a:p>
          <a:p>
            <a:pPr marL="0" indent="0">
              <a:buNone/>
            </a:pPr>
            <a:r>
              <a:rPr lang="ru-RU" dirty="0" smtClean="0"/>
              <a:t>2010 года за мужество и</a:t>
            </a:r>
          </a:p>
          <a:p>
            <a:pPr marL="0" indent="0">
              <a:buNone/>
            </a:pPr>
            <a:r>
              <a:rPr lang="ru-RU" dirty="0"/>
              <a:t>г</a:t>
            </a:r>
            <a:r>
              <a:rPr lang="ru-RU" dirty="0" smtClean="0"/>
              <a:t>ероизм, проявленные при осуществлении кос-</a:t>
            </a:r>
          </a:p>
          <a:p>
            <a:pPr marL="0" indent="0">
              <a:buNone/>
            </a:pPr>
            <a:r>
              <a:rPr lang="ru-RU" dirty="0"/>
              <a:t>м</a:t>
            </a:r>
            <a:r>
              <a:rPr lang="ru-RU" dirty="0" smtClean="0"/>
              <a:t>ического полёта при-</a:t>
            </a:r>
          </a:p>
          <a:p>
            <a:pPr marL="0" indent="0">
              <a:buNone/>
            </a:pPr>
            <a:r>
              <a:rPr lang="ru-RU" dirty="0" smtClean="0"/>
              <a:t>Своено  звание Героя</a:t>
            </a:r>
          </a:p>
          <a:p>
            <a:pPr marL="0" indent="0">
              <a:buNone/>
            </a:pPr>
            <a:r>
              <a:rPr lang="ru-RU" dirty="0" smtClean="0"/>
              <a:t>Российской Федерации</a:t>
            </a:r>
            <a:endParaRPr lang="ru-RU" dirty="0"/>
          </a:p>
        </p:txBody>
      </p:sp>
      <p:pic>
        <p:nvPicPr>
          <p:cNvPr id="15362" name="Picture 2" descr="C:\Users\Galina\Downloads\сур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3960440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9969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75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75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25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25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25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25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25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25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25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25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25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25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25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25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25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25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25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25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25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25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25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Родом из Богородска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2" name="Picture 4" descr="C:\Users\Galina\Downloads\пимен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56792"/>
            <a:ext cx="8280919" cy="5051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8126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Из биографии Пимена, Патриарха Московского и всея Руси</a:t>
            </a:r>
            <a:br>
              <a:rPr lang="ru-RU" dirty="0" smtClean="0"/>
            </a:br>
            <a:r>
              <a:rPr lang="ru-RU" dirty="0" smtClean="0"/>
              <a:t>(Извекова Сергея Михайловича)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  Родился 23 июля 1910 года в городе Бого-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родске Московской области в семье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служащего Михаила Карповича и Пелагеи Афанасьевны Извековых. В святом крещении ему было дано имя Сергей, в честь</a:t>
            </a:r>
          </a:p>
          <a:p>
            <a:pPr marL="0" indent="0">
              <a:buNone/>
            </a:pPr>
            <a:r>
              <a:rPr lang="ru-RU" dirty="0" smtClean="0"/>
              <a:t>     преподобного </a:t>
            </a:r>
            <a:r>
              <a:rPr lang="ru-RU" dirty="0" smtClean="0">
                <a:solidFill>
                  <a:srgbClr val="FF0000"/>
                </a:solidFill>
              </a:rPr>
              <a:t>Сергия Радонежского.</a:t>
            </a: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/>
              <a:t> 1925 году окончил Богородскую среднюю</a:t>
            </a:r>
          </a:p>
          <a:p>
            <a:pPr marL="0" indent="0">
              <a:buNone/>
            </a:pPr>
            <a:r>
              <a:rPr lang="ru-RU" dirty="0" smtClean="0"/>
              <a:t>   школу</a:t>
            </a:r>
          </a:p>
          <a:p>
            <a:pPr marL="1371600" lvl="3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957195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dirty="0" smtClean="0"/>
              <a:t>семья</a:t>
            </a:r>
            <a:endParaRPr lang="ru-RU" sz="72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648200" y="2060849"/>
            <a:ext cx="4038600" cy="34563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С особой теплотой и благоговением вспоминает о свой матери Пелагее Афанасьевне, которая во многом содействовала</a:t>
            </a:r>
          </a:p>
          <a:p>
            <a:pPr marL="0" indent="0">
              <a:buNone/>
            </a:pPr>
            <a:r>
              <a:rPr lang="ru-RU" dirty="0"/>
              <a:t>е</a:t>
            </a:r>
            <a:r>
              <a:rPr lang="ru-RU" dirty="0" smtClean="0"/>
              <a:t>го религиозным устремлениям </a:t>
            </a:r>
            <a:endParaRPr lang="ru-RU" dirty="0"/>
          </a:p>
        </p:txBody>
      </p:sp>
      <p:pic>
        <p:nvPicPr>
          <p:cNvPr id="3074" name="Picture 2" descr="C:\Users\Galina\Downloads\пимен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766" y="1628800"/>
            <a:ext cx="3953218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7422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Моменты нелёгкой судьбы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1932 год. 21-летнего иеромонаха обвинили</a:t>
            </a:r>
          </a:p>
          <a:p>
            <a:pPr marL="0" indent="0">
              <a:buNone/>
            </a:pPr>
            <a:r>
              <a:rPr lang="ru-RU" dirty="0" smtClean="0"/>
              <a:t>В «разговорах о восстановлении монархии» и «ведении антисоветской агитации». Это был</a:t>
            </a:r>
          </a:p>
          <a:p>
            <a:pPr marL="0" indent="0">
              <a:buNone/>
            </a:pPr>
            <a:r>
              <a:rPr lang="ru-RU" dirty="0" smtClean="0"/>
              <a:t>первый </a:t>
            </a:r>
            <a:r>
              <a:rPr lang="ru-RU" dirty="0" smtClean="0"/>
              <a:t>арест. Но вскоре он был призван в ряды советской армии. Второй раз он был</a:t>
            </a:r>
          </a:p>
          <a:p>
            <a:pPr marL="0" indent="0">
              <a:buNone/>
            </a:pPr>
            <a:r>
              <a:rPr lang="ru-RU" dirty="0"/>
              <a:t>а</a:t>
            </a:r>
            <a:r>
              <a:rPr lang="ru-RU" dirty="0" smtClean="0"/>
              <a:t>рестован и приговорён к принудительным</a:t>
            </a:r>
          </a:p>
          <a:p>
            <a:pPr marL="0" indent="0">
              <a:buNone/>
            </a:pPr>
            <a:r>
              <a:rPr lang="ru-RU" dirty="0"/>
              <a:t>р</a:t>
            </a:r>
            <a:r>
              <a:rPr lang="ru-RU" dirty="0" smtClean="0"/>
              <a:t>аботам на строительстве канала Москва-Волга. Во время войны воевал на Курской дуге.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4352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 веру и Отечество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C:\Users\Galina\Downloads\пимен5 за веру и отечеств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303" y="1196752"/>
            <a:ext cx="8208912" cy="5328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1032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3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Патриарх Пимен – светоч веры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   Личность патриарха Московского и Всея </a:t>
            </a:r>
            <a:r>
              <a:rPr lang="ru-RU" dirty="0" smtClean="0"/>
              <a:t>Руси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</a:t>
            </a:r>
            <a:r>
              <a:rPr lang="ru-RU" dirty="0" smtClean="0"/>
              <a:t>         Пимена –                                        </a:t>
            </a:r>
            <a:r>
              <a:rPr lang="ru-RU" sz="4800" dirty="0" smtClean="0"/>
              <a:t>уникальна –</a:t>
            </a:r>
            <a:r>
              <a:rPr lang="ru-RU" dirty="0" smtClean="0"/>
              <a:t> </a:t>
            </a:r>
            <a:r>
              <a:rPr lang="ru-RU" dirty="0" smtClean="0"/>
              <a:t>в</a:t>
            </a:r>
            <a:r>
              <a:rPr lang="ru-RU" dirty="0" smtClean="0"/>
              <a:t>сю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 smtClean="0"/>
              <a:t> </a:t>
            </a:r>
            <a:r>
              <a:rPr lang="ru-RU" dirty="0" smtClean="0"/>
              <a:t>свою жизнь он </a:t>
            </a:r>
            <a:r>
              <a:rPr lang="ru-RU" dirty="0" smtClean="0"/>
              <a:t>служил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</a:t>
            </a:r>
            <a:r>
              <a:rPr lang="ru-RU" dirty="0" smtClean="0"/>
              <a:t>    БОГУ </a:t>
            </a:r>
            <a:r>
              <a:rPr lang="ru-RU" dirty="0" smtClean="0"/>
              <a:t>и своему</a:t>
            </a:r>
          </a:p>
          <a:p>
            <a:pPr marL="0" indent="0">
              <a:buNone/>
            </a:pPr>
            <a:r>
              <a:rPr lang="ru-RU" sz="4800" dirty="0" smtClean="0"/>
              <a:t>    ОТЕЧЕСТВУ</a:t>
            </a:r>
          </a:p>
          <a:p>
            <a:pPr marL="0" indent="0">
              <a:buNone/>
            </a:pPr>
            <a:endParaRPr lang="ru-RU" sz="4800" dirty="0"/>
          </a:p>
        </p:txBody>
      </p:sp>
      <p:pic>
        <p:nvPicPr>
          <p:cNvPr id="5122" name="Picture 2" descr="C:\Users\Galina\Downloads\портрет пимен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28800"/>
            <a:ext cx="3888432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5829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Памятник патриарху ПИМЕНУ</a:t>
            </a:r>
            <a:br>
              <a:rPr lang="ru-RU" b="1" dirty="0" smtClean="0"/>
            </a:br>
            <a:r>
              <a:rPr lang="ru-RU" b="1" dirty="0" smtClean="0"/>
              <a:t>(Извекову Сергею Михайловичу)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</a:t>
            </a:r>
            <a:r>
              <a:rPr lang="ru-RU" sz="3200" b="1" dirty="0" smtClean="0"/>
              <a:t>Ногинск-Богородск </a:t>
            </a:r>
          </a:p>
          <a:p>
            <a:pPr marL="0" indent="0">
              <a:buNone/>
            </a:pPr>
            <a:r>
              <a:rPr lang="ru-RU" sz="3200" b="1" dirty="0"/>
              <a:t> </a:t>
            </a:r>
            <a:r>
              <a:rPr lang="ru-RU" sz="3200" b="1" dirty="0" smtClean="0"/>
              <a:t> Московской </a:t>
            </a:r>
            <a:r>
              <a:rPr lang="ru-RU" sz="3200" b="1" dirty="0" smtClean="0"/>
              <a:t>области</a:t>
            </a:r>
          </a:p>
          <a:p>
            <a:pPr marL="0" indent="0">
              <a:buNone/>
            </a:pPr>
            <a:endParaRPr lang="ru-RU" sz="3200" dirty="0" smtClean="0"/>
          </a:p>
          <a:p>
            <a:pPr marL="0" indent="0">
              <a:buNone/>
            </a:pPr>
            <a:r>
              <a:rPr lang="ru-RU" sz="3200" dirty="0"/>
              <a:t> </a:t>
            </a:r>
            <a:r>
              <a:rPr lang="ru-RU" sz="3200" dirty="0" smtClean="0"/>
              <a:t>   </a:t>
            </a:r>
            <a:r>
              <a:rPr lang="ru-RU" sz="3200" b="1" i="1" dirty="0" smtClean="0"/>
              <a:t>Поставлен в </a:t>
            </a:r>
            <a:endParaRPr lang="ru-RU" sz="3200" b="1" i="1" dirty="0" smtClean="0"/>
          </a:p>
          <a:p>
            <a:pPr marL="0" indent="0">
              <a:buNone/>
            </a:pPr>
            <a:r>
              <a:rPr lang="ru-RU" sz="3200" b="1" i="1" dirty="0"/>
              <a:t> </a:t>
            </a:r>
            <a:r>
              <a:rPr lang="ru-RU" sz="3200" b="1" i="1" dirty="0" smtClean="0"/>
              <a:t>                    </a:t>
            </a:r>
            <a:r>
              <a:rPr lang="ru-RU" sz="3200" b="1" i="1" dirty="0" smtClean="0"/>
              <a:t>   честь</a:t>
            </a:r>
            <a:endParaRPr lang="ru-RU" sz="3200" b="1" i="1" dirty="0" smtClean="0"/>
          </a:p>
          <a:p>
            <a:pPr marL="0" indent="0">
              <a:buNone/>
            </a:pPr>
            <a:r>
              <a:rPr lang="ru-RU" sz="3200" b="1" i="1" dirty="0" smtClean="0"/>
              <a:t>      100-летия со дня</a:t>
            </a:r>
          </a:p>
          <a:p>
            <a:pPr marL="0" indent="0">
              <a:buNone/>
            </a:pPr>
            <a:r>
              <a:rPr lang="ru-RU" sz="3200" b="1" i="1" dirty="0"/>
              <a:t> </a:t>
            </a:r>
            <a:r>
              <a:rPr lang="ru-RU" sz="3200" b="1" i="1" dirty="0" smtClean="0"/>
              <a:t>           рождения</a:t>
            </a:r>
            <a:endParaRPr lang="ru-RU" sz="3200" b="1" i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 descr="C:\Users\Galina\Downloads\памятни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628801"/>
            <a:ext cx="4104456" cy="4676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878526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От духовного к реальности</a:t>
            </a:r>
            <a:endParaRPr lang="ru-RU" b="1" i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79512" y="1556792"/>
            <a:ext cx="432663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 smtClean="0"/>
              <a:t>     Сураев Максим Викторович – лётчик – космонавт РФ, 104 космонавт России</a:t>
            </a:r>
          </a:p>
          <a:p>
            <a:pPr marL="0" indent="0">
              <a:buNone/>
            </a:pPr>
            <a:r>
              <a:rPr lang="ru-RU" sz="3200" b="1" dirty="0"/>
              <a:t>и</a:t>
            </a:r>
            <a:r>
              <a:rPr lang="ru-RU" sz="3200" b="1" dirty="0" smtClean="0"/>
              <a:t> 504 космонавт мира.</a:t>
            </a:r>
          </a:p>
          <a:p>
            <a:pPr marL="0" indent="0">
              <a:buNone/>
            </a:pPr>
            <a:r>
              <a:rPr lang="ru-RU" sz="3200" b="1" dirty="0" smtClean="0"/>
              <a:t>           Полковник,</a:t>
            </a:r>
          </a:p>
          <a:p>
            <a:pPr marL="0" indent="0">
              <a:buNone/>
            </a:pPr>
            <a:r>
              <a:rPr lang="ru-RU" sz="3200" b="1" dirty="0"/>
              <a:t> </a:t>
            </a:r>
            <a:r>
              <a:rPr lang="ru-RU" sz="3200" b="1" dirty="0" smtClean="0"/>
              <a:t>           космонавт-  </a:t>
            </a:r>
          </a:p>
          <a:p>
            <a:pPr marL="0" indent="0">
              <a:buNone/>
            </a:pPr>
            <a:r>
              <a:rPr lang="ru-RU" sz="3200" b="1" dirty="0"/>
              <a:t> </a:t>
            </a:r>
            <a:r>
              <a:rPr lang="ru-RU" sz="3200" b="1" dirty="0" smtClean="0"/>
              <a:t>           испытатель</a:t>
            </a:r>
            <a:endParaRPr lang="ru-RU" sz="3200" b="1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194" name="Picture 2" descr="C:\Users\Galina\Downloads\сураев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700808"/>
            <a:ext cx="3960440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22525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2" dur="275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418</Words>
  <Application>Microsoft Office PowerPoint</Application>
  <PresentationFormat>Экран (4:3)</PresentationFormat>
  <Paragraphs>71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гордость Богородского края</vt:lpstr>
      <vt:lpstr>Родом из Богородска</vt:lpstr>
      <vt:lpstr>Из биографии Пимена, Патриарха Московского и всея Руси (Извекова Сергея Михайловича) </vt:lpstr>
      <vt:lpstr>семья</vt:lpstr>
      <vt:lpstr>Моменты нелёгкой судьбы</vt:lpstr>
      <vt:lpstr>За веру и Отечество</vt:lpstr>
      <vt:lpstr>Патриарх Пимен – светоч веры</vt:lpstr>
      <vt:lpstr>Памятник патриарху ПИМЕНУ (Извекову Сергею Михайловичу)</vt:lpstr>
      <vt:lpstr>От духовного к реальности</vt:lpstr>
      <vt:lpstr>Из биографии</vt:lpstr>
      <vt:lpstr>Свой первый полёт в космос совершил в качестве командира космического корабля «Союз ТМА-16»</vt:lpstr>
      <vt:lpstr>Фотографии на память</vt:lpstr>
      <vt:lpstr>Талисман  -  мишка-бадминтонист</vt:lpstr>
      <vt:lpstr>Попробуй, поешь…</vt:lpstr>
      <vt:lpstr>Из окна космического корабля</vt:lpstr>
      <vt:lpstr>семья</vt:lpstr>
      <vt:lpstr>Медаль «Золотая  Звезда»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гордость богородского края</dc:title>
  <dc:creator>Galina</dc:creator>
  <cp:lastModifiedBy>Galina</cp:lastModifiedBy>
  <cp:revision>25</cp:revision>
  <dcterms:created xsi:type="dcterms:W3CDTF">2013-10-06T13:52:10Z</dcterms:created>
  <dcterms:modified xsi:type="dcterms:W3CDTF">2013-10-07T11:52:22Z</dcterms:modified>
</cp:coreProperties>
</file>