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10"/>
  </p:notesMasterIdLst>
  <p:sldIdLst>
    <p:sldId id="256" r:id="rId2"/>
    <p:sldId id="326" r:id="rId3"/>
    <p:sldId id="316" r:id="rId4"/>
    <p:sldId id="317" r:id="rId5"/>
    <p:sldId id="318" r:id="rId6"/>
    <p:sldId id="344" r:id="rId7"/>
    <p:sldId id="320" r:id="rId8"/>
    <p:sldId id="345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58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6169E7-ADE0-4E20-9D1A-71FAF939FC1E}" type="datetimeFigureOut">
              <a:rPr lang="ru-RU" smtClean="0"/>
              <a:pPr/>
              <a:t>25.08.2013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1F145D-6892-48FF-9E9E-22C17057490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215013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D0FDAF9-2AC4-4CA2-9FA7-F420E45B89AE}" type="datetimeFigureOut">
              <a:rPr lang="ru-RU" smtClean="0"/>
              <a:pPr>
                <a:defRPr/>
              </a:pPr>
              <a:t>25.08.2013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D726C866-85C9-4518-B576-3A237E4F1E53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332B42-7BE8-40BA-8E79-88FE8B778AD5}" type="datetimeFigureOut">
              <a:rPr lang="ru-RU" smtClean="0"/>
              <a:pPr>
                <a:defRPr/>
              </a:pPr>
              <a:t>25.08.2013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908BFDA-B6F6-4886-919C-A1C596D38AE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pPr>
              <a:defRPr/>
            </a:pPr>
            <a:fld id="{811D1006-F61D-40CD-9649-FF4D600CE3A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F3D08E6-2D01-4F4B-BD7B-F56F004D4BE1}" type="datetimeFigureOut">
              <a:rPr lang="ru-RU" smtClean="0"/>
              <a:pPr>
                <a:defRPr/>
              </a:pPr>
              <a:t>25.08.2013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9ABB92B-F46D-40ED-98D4-DF75581D1298}" type="datetimeFigureOut">
              <a:rPr lang="ru-RU" smtClean="0"/>
              <a:pPr>
                <a:defRPr/>
              </a:pPr>
              <a:t>25.08.2013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pPr>
              <a:defRPr/>
            </a:pPr>
            <a:fld id="{DC14653E-5BCA-4FD9-9840-6F199A7FA7D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D7B5A6-6313-40B2-B567-6CDE43E838DA}" type="datetimeFigureOut">
              <a:rPr lang="ru-RU" smtClean="0"/>
              <a:pPr>
                <a:defRPr/>
              </a:pPr>
              <a:t>25.08.2013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AB30E9C3-9DF4-4038-AA68-9D26455FA6F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pPr>
              <a:defRPr/>
            </a:pPr>
            <a:fld id="{8E4E5873-8FA3-467D-99D7-EAADC6B8310E}" type="datetimeFigureOut">
              <a:rPr lang="ru-RU" smtClean="0"/>
              <a:pPr>
                <a:defRPr/>
              </a:pPr>
              <a:t>25.08.2013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FBBC90-6D3E-4B3F-A017-7842987945E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5E6669F-C4C3-4311-9196-C919E6809EEA}" type="datetimeFigureOut">
              <a:rPr lang="ru-RU" smtClean="0"/>
              <a:pPr>
                <a:defRPr/>
              </a:pPr>
              <a:t>25.08.2013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A0408773-2C39-46A1-B11C-B2946705D8B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0D77A3-434D-4158-9DBB-B53F665A2D45}" type="datetimeFigureOut">
              <a:rPr lang="ru-RU" smtClean="0"/>
              <a:pPr>
                <a:defRPr/>
              </a:pPr>
              <a:t>25.08.2013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pPr>
              <a:defRPr/>
            </a:pPr>
            <a:fld id="{92497AFA-571B-4DB9-A95D-CDAD96F8053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8B4494D-ECAA-446B-B74E-D7B81C7FB609}" type="datetimeFigureOut">
              <a:rPr lang="ru-RU" smtClean="0"/>
              <a:pPr>
                <a:defRPr/>
              </a:pPr>
              <a:t>25.08.2013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DC94C8D-DD04-488E-83F1-3DE4414187F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6F0C701C-4CE4-4B29-9071-5FA6671FE22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AA04F5F-0147-42BB-9515-EDF027C50191}" type="datetimeFigureOut">
              <a:rPr lang="ru-RU" smtClean="0"/>
              <a:pPr>
                <a:defRPr/>
              </a:pPr>
              <a:t>25.08.2013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pPr>
              <a:defRPr/>
            </a:pPr>
            <a:fld id="{6E3FCF78-4372-47F6-9614-4BD078955F6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pPr>
              <a:defRPr/>
            </a:pPr>
            <a:fld id="{9E89DCC9-B265-47A9-B9BA-23DBB835B358}" type="datetimeFigureOut">
              <a:rPr lang="ru-RU" smtClean="0"/>
              <a:pPr>
                <a:defRPr/>
              </a:pPr>
              <a:t>25.08.2013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E67B5E57-F1B4-4113-9755-D9FDB423ECFC}" type="datetimeFigureOut">
              <a:rPr lang="ru-RU" smtClean="0"/>
              <a:pPr>
                <a:defRPr/>
              </a:pPr>
              <a:t>25.08.2013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83BBBB2F-42EB-4728-9C2B-A6E6E90B962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algn="r"/>
            <a:r>
              <a:rPr lang="ru-RU" sz="2000" dirty="0" smtClean="0"/>
              <a:t>Автор: Першина О.В.</a:t>
            </a:r>
          </a:p>
          <a:p>
            <a:pPr algn="r"/>
            <a:r>
              <a:rPr lang="ru-RU" sz="2000" dirty="0" smtClean="0"/>
              <a:t>Учитель биологии </a:t>
            </a:r>
          </a:p>
          <a:p>
            <a:pPr algn="r"/>
            <a:r>
              <a:rPr lang="ru-RU" sz="2000" dirty="0" smtClean="0"/>
              <a:t>ГОУ СОШ №405</a:t>
            </a:r>
          </a:p>
          <a:p>
            <a:pPr algn="r"/>
            <a:r>
              <a:rPr lang="ru-RU" sz="2000" dirty="0" smtClean="0"/>
              <a:t> Москва. </a:t>
            </a:r>
            <a:r>
              <a:rPr lang="ru-RU" sz="2000" smtClean="0"/>
              <a:t>2012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 smtClean="0"/>
          </a:p>
        </p:txBody>
      </p:sp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i="1" dirty="0" smtClean="0"/>
              <a:t>Органические вещества клетки. </a:t>
            </a:r>
            <a:r>
              <a:rPr lang="ru-RU" dirty="0" smtClean="0"/>
              <a:t>Углеводы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4" descr="133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88640"/>
            <a:ext cx="8892480" cy="6669360"/>
          </a:xfrm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Придумай название сам…</a:t>
            </a:r>
            <a:endParaRPr lang="ru-RU" dirty="0"/>
          </a:p>
        </p:txBody>
      </p:sp>
      <p:pic>
        <p:nvPicPr>
          <p:cNvPr id="8" name="Содержимое 4" descr="starvation_picture-640x428.pn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355976" y="2204864"/>
            <a:ext cx="4038600" cy="2700814"/>
          </a:xfrm>
        </p:spPr>
      </p:pic>
      <p:pic>
        <p:nvPicPr>
          <p:cNvPr id="6" name="Содержимое 5" descr="Kevin_Levrone.Photo_02.Sait-Oleg_Kipkalo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395536" y="1484784"/>
            <a:ext cx="3324225" cy="4095750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328192"/>
          </a:xfrm>
        </p:spPr>
        <p:txBody>
          <a:bodyPr>
            <a:normAutofit fontScale="90000"/>
          </a:bodyPr>
          <a:lstStyle/>
          <a:p>
            <a:r>
              <a:rPr lang="ru-RU" sz="2800" dirty="0" smtClean="0"/>
              <a:t>В 30-х годах организованными мероприятиями руководителей УССР и СССР был вызван </a:t>
            </a:r>
            <a:r>
              <a:rPr lang="ru-RU" sz="2800" b="1" dirty="0" smtClean="0"/>
              <a:t>голод</a:t>
            </a:r>
            <a:r>
              <a:rPr lang="ru-RU" sz="2800" dirty="0" smtClean="0"/>
              <a:t> в сельских районах, повлекший </a:t>
            </a:r>
            <a:r>
              <a:rPr lang="ru-RU" sz="2800" b="1" dirty="0" smtClean="0"/>
              <a:t>массовую</a:t>
            </a:r>
            <a:r>
              <a:rPr lang="ru-RU" sz="2800" dirty="0" smtClean="0"/>
              <a:t> гибель сельского населения.</a:t>
            </a:r>
            <a:endParaRPr lang="ru-RU" sz="2800" dirty="0"/>
          </a:p>
        </p:txBody>
      </p:sp>
      <p:pic>
        <p:nvPicPr>
          <p:cNvPr id="8" name="Содержимое 7" descr="2859145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rcRect t="25490"/>
          <a:stretch>
            <a:fillRect/>
          </a:stretch>
        </p:blipFill>
        <p:spPr>
          <a:xfrm>
            <a:off x="323528" y="1772815"/>
            <a:ext cx="4176464" cy="4367977"/>
          </a:xfrm>
        </p:spPr>
      </p:pic>
      <p:pic>
        <p:nvPicPr>
          <p:cNvPr id="6" name="Содержимое 5" descr="71625854_x_b97821c9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5724128" y="1584443"/>
            <a:ext cx="3029322" cy="4919619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Сейчас </a:t>
            </a:r>
            <a:endParaRPr lang="ru-RU" dirty="0"/>
          </a:p>
        </p:txBody>
      </p:sp>
      <p:pic>
        <p:nvPicPr>
          <p:cNvPr id="5" name="Содержимое 4" descr="Extreme_Poverty_and_Hunger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1484784"/>
            <a:ext cx="6552728" cy="4914546"/>
          </a:xfrm>
        </p:spPr>
      </p:pic>
      <p:sp>
        <p:nvSpPr>
          <p:cNvPr id="7" name="Содержимое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Сегодня 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Содержимое 5" descr="82324329_x_52407cbd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196752"/>
            <a:ext cx="7988104" cy="5445224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Придумай название сам…</a:t>
            </a:r>
            <a:endParaRPr lang="ru-RU" dirty="0"/>
          </a:p>
        </p:txBody>
      </p:sp>
      <p:pic>
        <p:nvPicPr>
          <p:cNvPr id="5" name="Содержимое 4" descr="70734957_obesa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254817" y="2700294"/>
            <a:ext cx="2132215" cy="2024149"/>
          </a:xfrm>
        </p:spPr>
      </p:pic>
      <p:pic>
        <p:nvPicPr>
          <p:cNvPr id="6" name="Содержимое 5" descr="1292858479_jirt6-kopiya.jpg"/>
          <p:cNvPicPr>
            <a:picLocks noGrp="1" noChangeAspect="1"/>
          </p:cNvPicPr>
          <p:nvPr>
            <p:ph sz="half" idx="2"/>
          </p:nvPr>
        </p:nvPicPr>
        <p:blipFill>
          <a:blip r:embed="rId3" cstate="print"/>
          <a:stretch>
            <a:fillRect/>
          </a:stretch>
        </p:blipFill>
        <p:spPr>
          <a:xfrm>
            <a:off x="4800600" y="2145392"/>
            <a:ext cx="4038600" cy="3133954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824" y="228600"/>
            <a:ext cx="5848328" cy="4712568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Сладкой вам жизни)))</a:t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/>
            </a:r>
            <a:br>
              <a:rPr lang="ru-RU" dirty="0" smtClean="0">
                <a:solidFill>
                  <a:schemeClr val="tx1"/>
                </a:solidFill>
              </a:rPr>
            </a:br>
            <a:r>
              <a:rPr lang="ru-RU" dirty="0" smtClean="0">
                <a:solidFill>
                  <a:schemeClr val="tx1"/>
                </a:solidFill>
              </a:rPr>
              <a:t>Спасибо за внимание!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301752" y="5517232"/>
            <a:ext cx="453824" cy="53609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134206_226922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95536" y="764704"/>
            <a:ext cx="2976532" cy="2592288"/>
          </a:xfr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696</TotalTime>
  <Words>56</Words>
  <Application>Microsoft Office PowerPoint</Application>
  <PresentationFormat>Экран (4:3)</PresentationFormat>
  <Paragraphs>11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Официальная</vt:lpstr>
      <vt:lpstr>Органические вещества клетки. Углеводы </vt:lpstr>
      <vt:lpstr>Слайд 2</vt:lpstr>
      <vt:lpstr>Придумай название сам…</vt:lpstr>
      <vt:lpstr>В 30-х годах организованными мероприятиями руководителей УССР и СССР был вызван голод в сельских районах, повлекший массовую гибель сельского населения.</vt:lpstr>
      <vt:lpstr>Сейчас </vt:lpstr>
      <vt:lpstr>Сегодня </vt:lpstr>
      <vt:lpstr>Придумай название сам…</vt:lpstr>
      <vt:lpstr>Сладкой вам жизни)))  Спасибо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lelesa</dc:creator>
  <cp:lastModifiedBy>111</cp:lastModifiedBy>
  <cp:revision>70</cp:revision>
  <dcterms:created xsi:type="dcterms:W3CDTF">2010-12-10T18:03:05Z</dcterms:created>
  <dcterms:modified xsi:type="dcterms:W3CDTF">2013-08-24T22:37:23Z</dcterms:modified>
</cp:coreProperties>
</file>