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sldIdLst>
    <p:sldId id="256" r:id="rId2"/>
    <p:sldId id="307" r:id="rId3"/>
    <p:sldId id="308" r:id="rId4"/>
    <p:sldId id="309" r:id="rId5"/>
    <p:sldId id="341" r:id="rId6"/>
    <p:sldId id="315" r:id="rId7"/>
    <p:sldId id="314" r:id="rId8"/>
    <p:sldId id="327" r:id="rId9"/>
    <p:sldId id="328" r:id="rId10"/>
    <p:sldId id="349" r:id="rId11"/>
    <p:sldId id="347" r:id="rId12"/>
    <p:sldId id="348" r:id="rId13"/>
    <p:sldId id="329" r:id="rId14"/>
    <p:sldId id="343" r:id="rId15"/>
    <p:sldId id="331" r:id="rId16"/>
    <p:sldId id="330" r:id="rId17"/>
    <p:sldId id="342" r:id="rId18"/>
    <p:sldId id="346" r:id="rId19"/>
    <p:sldId id="332" r:id="rId20"/>
    <p:sldId id="321" r:id="rId21"/>
    <p:sldId id="322" r:id="rId22"/>
    <p:sldId id="323" r:id="rId23"/>
    <p:sldId id="324" r:id="rId24"/>
    <p:sldId id="32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169E7-ADE0-4E20-9D1A-71FAF939FC1E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F145D-6892-48FF-9E9E-22C170574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50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/>
            <a:r>
              <a:rPr lang="ru-RU" sz="2000" dirty="0" smtClean="0"/>
              <a:t>Автор: Першина О.В.</a:t>
            </a:r>
          </a:p>
          <a:p>
            <a:pPr algn="r"/>
            <a:r>
              <a:rPr lang="ru-RU" sz="2000" dirty="0" smtClean="0"/>
              <a:t>Учитель биологии </a:t>
            </a:r>
          </a:p>
          <a:p>
            <a:pPr algn="r"/>
            <a:r>
              <a:rPr lang="ru-RU" sz="2000" dirty="0" smtClean="0"/>
              <a:t>ГОУ СОШ №405</a:t>
            </a:r>
          </a:p>
          <a:p>
            <a:pPr algn="r"/>
            <a:r>
              <a:rPr lang="ru-RU" sz="2000" dirty="0" smtClean="0"/>
              <a:t> Москва. </a:t>
            </a:r>
            <a:r>
              <a:rPr lang="ru-RU" sz="2000" smtClean="0"/>
              <a:t>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Органические вещества клетки. </a:t>
            </a:r>
            <a:r>
              <a:rPr lang="ru-RU" dirty="0" smtClean="0"/>
              <a:t>Углеводы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Хитин. Распространение в природе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Выполняет защитную и опорную функции, обеспечивая жёсткость клеток — содержится в клеточных стенках грибов</a:t>
            </a:r>
          </a:p>
        </p:txBody>
      </p:sp>
    </p:spTree>
    <p:extLst>
      <p:ext uri="{BB962C8B-B14F-4D97-AF65-F5344CB8AC3E}">
        <p14:creationId xmlns:p14="http://schemas.microsoft.com/office/powerpoint/2010/main" xmlns="" val="279816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Хитин. Распространение в природе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Главный компонент </a:t>
            </a:r>
            <a:r>
              <a:rPr lang="ru-RU" dirty="0" err="1"/>
              <a:t>экзоскелета</a:t>
            </a:r>
            <a:r>
              <a:rPr lang="ru-RU" dirty="0"/>
              <a:t> членистоногих.</a:t>
            </a:r>
          </a:p>
          <a:p>
            <a:r>
              <a:rPr lang="ru-RU" dirty="0"/>
              <a:t>Также хитин образуется в организмах многих других животных — разнообразных червей, кишечнополостных и т. д.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2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Хитин. Распространение в природе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Во всех организмах, вырабатывающих и использующих хитин, он находится не в чистом виде, а в комплексе с другими полисахаридами, и очень часто ассоциирован с белками. Несмотря на то, что хитин является веществом, очень близким по строению, физико-химическим свойствам и биологической роли к целлюлозе, в организмах, образующих целлюлозу (растения,  некоторые бактерии) хитин найти не удалось.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289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Хитин. Распространение в </a:t>
            </a:r>
            <a:r>
              <a:rPr lang="ru-RU" b="1" dirty="0" smtClean="0"/>
              <a:t>природе. </a:t>
            </a:r>
            <a:r>
              <a:rPr lang="ru-RU" dirty="0" smtClean="0"/>
              <a:t>Хитиновый покров Членистоногих </a:t>
            </a:r>
            <a:endParaRPr lang="ru-RU" dirty="0"/>
          </a:p>
        </p:txBody>
      </p:sp>
      <p:pic>
        <p:nvPicPr>
          <p:cNvPr id="5" name="Содержимое 4" descr="5796026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844824"/>
            <a:ext cx="3528392" cy="2870771"/>
          </a:xfrm>
        </p:spPr>
      </p:pic>
      <p:pic>
        <p:nvPicPr>
          <p:cNvPr id="6" name="Содержимое 5" descr="poozer_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68092"/>
            <a:ext cx="4038600" cy="2688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Хитин. Распространение в природе. </a:t>
            </a:r>
            <a:r>
              <a:rPr lang="ru-RU" dirty="0"/>
              <a:t>Хитиновый покров Членистоногих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vragik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6117527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Хитиновый покров </a:t>
            </a:r>
            <a:r>
              <a:rPr lang="ru-RU" dirty="0" smtClean="0"/>
              <a:t>Членистоногих. </a:t>
            </a:r>
            <a:br>
              <a:rPr lang="ru-RU" dirty="0" smtClean="0"/>
            </a:br>
            <a:r>
              <a:rPr lang="ru-RU" dirty="0" smtClean="0"/>
              <a:t>Линька </a:t>
            </a:r>
            <a:endParaRPr lang="ru-RU" dirty="0"/>
          </a:p>
        </p:txBody>
      </p:sp>
      <p:pic>
        <p:nvPicPr>
          <p:cNvPr id="5" name="Содержимое 4" descr="embluelobstershell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412776"/>
            <a:ext cx="4688893" cy="3024336"/>
          </a:xfrm>
        </p:spPr>
      </p:pic>
      <p:pic>
        <p:nvPicPr>
          <p:cNvPr id="6" name="Содержимое 5" descr="1282411613_lin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8974" y="3861048"/>
            <a:ext cx="3838406" cy="255230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Хитин. Распространение в </a:t>
            </a:r>
            <a:r>
              <a:rPr lang="ru-RU" b="1" dirty="0" smtClean="0"/>
              <a:t>природе. </a:t>
            </a:r>
            <a:r>
              <a:rPr lang="ru-RU" dirty="0" smtClean="0"/>
              <a:t>Хитин образует оболочки клеток грибов</a:t>
            </a:r>
            <a:endParaRPr lang="ru-RU" dirty="0"/>
          </a:p>
        </p:txBody>
      </p:sp>
      <p:pic>
        <p:nvPicPr>
          <p:cNvPr id="5" name="Содержимое 4" descr="open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16832"/>
            <a:ext cx="3168352" cy="411885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Защитная функция углеводов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chemeClr val="accent2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Слизи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имеют важную защитную функцию в организмах  животных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Камедь </a:t>
            </a:r>
            <a:r>
              <a:rPr lang="ru-RU" sz="2400" dirty="0" smtClean="0">
                <a:solidFill>
                  <a:srgbClr val="002060"/>
                </a:solidFill>
              </a:rPr>
              <a:t>является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главным компонентом 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экссудатов </a:t>
            </a:r>
            <a:r>
              <a:rPr lang="ru-RU" dirty="0" smtClean="0">
                <a:solidFill>
                  <a:srgbClr val="002060"/>
                </a:solidFill>
              </a:rPr>
              <a:t> выделяемых растениями при механических повреждениях коры.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Защитная функция углеводов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Слизистая желудка и смола (камедь)</a:t>
            </a:r>
            <a:endParaRPr lang="ru-RU" dirty="0"/>
          </a:p>
        </p:txBody>
      </p:sp>
      <p:pic>
        <p:nvPicPr>
          <p:cNvPr id="5" name="Содержимое 4" descr="2600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693069"/>
            <a:ext cx="4038600" cy="4038600"/>
          </a:xfrm>
        </p:spPr>
      </p:pic>
      <p:pic>
        <p:nvPicPr>
          <p:cNvPr id="6" name="Содержимое 5" descr="18171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4352" y="1371600"/>
            <a:ext cx="3431095" cy="46815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722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Хитин. Распространение в природе. </a:t>
            </a:r>
            <a:r>
              <a:rPr lang="ru-RU" dirty="0"/>
              <a:t>Хитин образует оболочки </a:t>
            </a:r>
            <a:r>
              <a:rPr lang="ru-RU" dirty="0" smtClean="0"/>
              <a:t>клеток у некоторых бактерий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556792"/>
            <a:ext cx="4270248" cy="449653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Химический состав бактериальной оболочки неоднороден.</a:t>
            </a:r>
          </a:p>
          <a:p>
            <a:pPr algn="ctr"/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/>
              <a:t>него входят полисахариды, липоиды, аминокислоты и др.</a:t>
            </a:r>
          </a:p>
          <a:p>
            <a:pPr algn="ctr"/>
            <a:r>
              <a:rPr lang="ru-RU" sz="2400" dirty="0"/>
              <a:t>Главным и специфичным для клеточной стенки компонентом является </a:t>
            </a:r>
            <a:r>
              <a:rPr lang="ru-RU" sz="2400" b="1" i="1" dirty="0" err="1"/>
              <a:t>муреин</a:t>
            </a:r>
            <a:r>
              <a:rPr lang="ru-RU" sz="2400" i="1" dirty="0"/>
              <a:t>, </a:t>
            </a:r>
            <a:r>
              <a:rPr lang="ru-RU" sz="2400" dirty="0"/>
              <a:t>или </a:t>
            </a:r>
            <a:r>
              <a:rPr lang="ru-RU" sz="2400" i="1" dirty="0" err="1"/>
              <a:t>пептидогликан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88937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Клетчатка - отруби</a:t>
            </a:r>
            <a:endParaRPr lang="ru-RU" dirty="0"/>
          </a:p>
        </p:txBody>
      </p:sp>
      <p:pic>
        <p:nvPicPr>
          <p:cNvPr id="5" name="Содержимое 4" descr="201682.gi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363023"/>
            <a:ext cx="4038600" cy="2698691"/>
          </a:xfrm>
        </p:spPr>
      </p:pic>
      <p:pic>
        <p:nvPicPr>
          <p:cNvPr id="6" name="Содержимое 5" descr="tradeboardZvSltD_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847287"/>
            <a:ext cx="4038600" cy="3730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углеводов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15616" y="1844824"/>
            <a:ext cx="3960440" cy="42085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Энергетическая </a:t>
            </a:r>
          </a:p>
          <a:p>
            <a:r>
              <a:rPr lang="ru-RU" sz="3600" dirty="0" smtClean="0"/>
              <a:t>Запасающая </a:t>
            </a:r>
          </a:p>
          <a:p>
            <a:r>
              <a:rPr lang="ru-RU" sz="3600" dirty="0" smtClean="0"/>
              <a:t>Структурная </a:t>
            </a:r>
          </a:p>
          <a:p>
            <a:r>
              <a:rPr lang="ru-RU" sz="3600" dirty="0" smtClean="0"/>
              <a:t>Защитная </a:t>
            </a:r>
          </a:p>
          <a:p>
            <a:r>
              <a:rPr lang="ru-RU" sz="3600" dirty="0" smtClean="0"/>
              <a:t>Структурная 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в работе\био презентации из инета Новая папка\9-11 общая биология\цитология\орган в-ва\углеводы\ХОРОШ углеводы\Слайд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348880"/>
            <a:ext cx="3299792" cy="37044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esktop\в работе\био презентации из инета Новая папка\9-11 общая биология\цитология\орган в-ва\углеводы\ХОРОШ углеводы\Слайд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0"/>
            <a:ext cx="8544949" cy="64087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в работе\био презентации из инета Новая папка\9-11 общая биология\цитология\орган в-ва\углеводы\ХОРОШ углеводы\Слайд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11\Desktop\в работе\био презентации из инета Новая папка\9-11 общая биология\цитология\орган в-ва\углеводы\ХОРОШ углеводы\Слайд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1" y="116632"/>
            <a:ext cx="8988491" cy="674136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Солома - клетчатка</a:t>
            </a:r>
            <a:endParaRPr lang="ru-RU" dirty="0"/>
          </a:p>
        </p:txBody>
      </p:sp>
      <p:pic>
        <p:nvPicPr>
          <p:cNvPr id="5" name="Содержимое 4" descr="44057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6378"/>
            <a:ext cx="4038600" cy="3031982"/>
          </a:xfrm>
        </p:spPr>
      </p:pic>
      <p:pic>
        <p:nvPicPr>
          <p:cNvPr id="6" name="Содержимое 5" descr="1256053357_koloski_b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Гликоген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230688" cy="2417440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Участок молекулы гликогена; остатки глюкозы соединены 1,4-гликозидными связями, а в точке ветвления - 1,6-гликозидной связью</a:t>
            </a:r>
            <a:endParaRPr lang="ru-RU" dirty="0"/>
          </a:p>
        </p:txBody>
      </p:sp>
      <p:pic>
        <p:nvPicPr>
          <p:cNvPr id="5" name="Содержимое 4" descr="82199-i009-001-2318604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1" y="2996952"/>
            <a:ext cx="7715145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Гликоген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06px-Glycogen_structure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772816"/>
            <a:ext cx="4038600" cy="399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Гликоген накапливается </a:t>
            </a:r>
            <a:br>
              <a:rPr lang="ru-RU" dirty="0" smtClean="0"/>
            </a:br>
            <a:r>
              <a:rPr lang="ru-RU" dirty="0" smtClean="0"/>
              <a:t>в мышцах (5%) и печени (95%)</a:t>
            </a:r>
            <a:endParaRPr lang="ru-RU" dirty="0"/>
          </a:p>
        </p:txBody>
      </p:sp>
      <p:pic>
        <p:nvPicPr>
          <p:cNvPr id="5" name="Содержимое 4" descr="liver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1772816"/>
            <a:ext cx="3264909" cy="4032448"/>
          </a:xfrm>
        </p:spPr>
      </p:pic>
      <p:pic>
        <p:nvPicPr>
          <p:cNvPr id="6" name="Содержимое 5" descr="1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3369163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Шампунь с гликогеном</a:t>
            </a:r>
            <a:endParaRPr lang="ru-RU" dirty="0"/>
          </a:p>
        </p:txBody>
      </p:sp>
      <p:pic>
        <p:nvPicPr>
          <p:cNvPr id="5" name="Содержимое 4" descr="7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2016224" cy="42628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/>
              <a:t>Для жирных, лишенных жизненной энергии и блеска волос. Янтарь, </a:t>
            </a:r>
            <a:r>
              <a:rPr lang="ru-RU" sz="2800" b="1" dirty="0" smtClean="0"/>
              <a:t>гликоген</a:t>
            </a:r>
            <a:r>
              <a:rPr lang="ru-RU" sz="2800" dirty="0" smtClean="0"/>
              <a:t>, УФ фильтры. Придает пышность, объем и блеск. Интенсивно ухаживает и защищает волосы.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Физические свойства</a:t>
            </a:r>
            <a:br>
              <a:rPr lang="ru-RU" dirty="0" smtClean="0"/>
            </a:br>
            <a:r>
              <a:rPr lang="ru-RU" dirty="0" smtClean="0"/>
              <a:t>Жесткий, полупрозрачный </a:t>
            </a:r>
            <a:endParaRPr lang="ru-RU" dirty="0"/>
          </a:p>
        </p:txBody>
      </p:sp>
      <p:pic>
        <p:nvPicPr>
          <p:cNvPr id="5" name="Содержимое 4" descr="1307495996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693069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267200" cy="46817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Хитин</a:t>
            </a:r>
            <a:r>
              <a:rPr lang="ru-RU" sz="3000" dirty="0" smtClean="0"/>
              <a:t>. вещество, которое получают из крыльев майского жука. При помощи обработки </a:t>
            </a:r>
            <a:r>
              <a:rPr lang="ru-RU" sz="3000" b="1" dirty="0" smtClean="0"/>
              <a:t>хитина</a:t>
            </a:r>
            <a:r>
              <a:rPr lang="ru-RU" sz="3000" dirty="0" smtClean="0"/>
              <a:t> раствором щелочи получают </a:t>
            </a:r>
            <a:r>
              <a:rPr lang="ru-RU" sz="3000" dirty="0" err="1" smtClean="0"/>
              <a:t>хитозан</a:t>
            </a:r>
            <a:r>
              <a:rPr lang="ru-RU" sz="3000" dirty="0" smtClean="0"/>
              <a:t>, который активно применяется в косметологии.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5828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Хитин. </a:t>
            </a:r>
            <a:r>
              <a:rPr lang="ru-RU" b="1" dirty="0" smtClean="0"/>
              <a:t>Распространение в природе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590728" cy="4681728"/>
          </a:xfrm>
        </p:spPr>
        <p:txBody>
          <a:bodyPr>
            <a:normAutofit/>
          </a:bodyPr>
          <a:lstStyle/>
          <a:p>
            <a:r>
              <a:rPr lang="ru-RU" dirty="0" smtClean="0"/>
              <a:t>Хитин — один из наиболее распространённых в природе полисахаридов</a:t>
            </a:r>
            <a:r>
              <a:rPr lang="ru-RU" dirty="0"/>
              <a:t> </a:t>
            </a:r>
            <a:r>
              <a:rPr lang="ru-RU" dirty="0" smtClean="0"/>
              <a:t>— каждый год на Земле в живых организмах образуется и разлагается около 10 </a:t>
            </a:r>
            <a:r>
              <a:rPr lang="ru-RU" dirty="0" err="1" smtClean="0"/>
              <a:t>гигатонн</a:t>
            </a:r>
            <a:r>
              <a:rPr lang="ru-RU" dirty="0" smtClean="0"/>
              <a:t> хитина.</a:t>
            </a:r>
          </a:p>
          <a:p>
            <a:r>
              <a:rPr lang="ru-RU" dirty="0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839200" y="5301208"/>
            <a:ext cx="557336" cy="75212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696</TotalTime>
  <Words>320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Органические вещества клетки. Углеводы </vt:lpstr>
      <vt:lpstr>Клетчатка - отруби</vt:lpstr>
      <vt:lpstr>Солома - клетчатка</vt:lpstr>
      <vt:lpstr>Гликоген </vt:lpstr>
      <vt:lpstr>Гликоген </vt:lpstr>
      <vt:lpstr>Гликоген накапливается  в мышцах (5%) и печени (95%)</vt:lpstr>
      <vt:lpstr>Шампунь с гликогеном</vt:lpstr>
      <vt:lpstr>Физические свойства Жесткий, полупрозрачный </vt:lpstr>
      <vt:lpstr>Хитин. Распространение в природе </vt:lpstr>
      <vt:lpstr>Хитин. Распространение в природе</vt:lpstr>
      <vt:lpstr>Хитин. Распространение в природе</vt:lpstr>
      <vt:lpstr>Хитин. Распространение в природе</vt:lpstr>
      <vt:lpstr>Хитин. Распространение в природе. Хитиновый покров Членистоногих </vt:lpstr>
      <vt:lpstr>Хитин. Распространение в природе. Хитиновый покров Членистоногих </vt:lpstr>
      <vt:lpstr>Хитиновый покров Членистоногих.  Линька </vt:lpstr>
      <vt:lpstr>Хитин. Распространение в природе. Хитин образует оболочки клеток грибов</vt:lpstr>
      <vt:lpstr>Защитная функция углеводов </vt:lpstr>
      <vt:lpstr>Защитная функция углеводов  Слизистая желудка и смола (камедь)</vt:lpstr>
      <vt:lpstr>Хитин. Распространение в природе. Хитин образует оболочки клеток у некоторых бактерий </vt:lpstr>
      <vt:lpstr>Функции углеводов 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70</cp:revision>
  <dcterms:created xsi:type="dcterms:W3CDTF">2010-12-10T18:03:05Z</dcterms:created>
  <dcterms:modified xsi:type="dcterms:W3CDTF">2013-08-24T22:36:18Z</dcterms:modified>
</cp:coreProperties>
</file>