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56" r:id="rId2"/>
    <p:sldId id="290" r:id="rId3"/>
    <p:sldId id="339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38" r:id="rId13"/>
    <p:sldId id="301" r:id="rId14"/>
    <p:sldId id="302" r:id="rId15"/>
    <p:sldId id="340" r:id="rId16"/>
    <p:sldId id="310" r:id="rId17"/>
    <p:sldId id="311" r:id="rId18"/>
    <p:sldId id="312" r:id="rId19"/>
    <p:sldId id="313" r:id="rId20"/>
    <p:sldId id="303" r:id="rId21"/>
    <p:sldId id="304" r:id="rId22"/>
    <p:sldId id="306" r:id="rId23"/>
    <p:sldId id="30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169E7-ADE0-4E20-9D1A-71FAF939FC1E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145D-6892-48FF-9E9E-22C170574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50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</a:t>
            </a:r>
            <a:r>
              <a:rPr lang="ru-RU" sz="2000" smtClean="0"/>
              <a:t>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Органические вещества клетки. </a:t>
            </a:r>
            <a:r>
              <a:rPr lang="ru-RU" dirty="0" smtClean="0"/>
              <a:t>Углеводы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Амилопектин и гликоген</a:t>
            </a:r>
            <a:endParaRPr lang="ru-RU" dirty="0"/>
          </a:p>
        </p:txBody>
      </p:sp>
      <p:pic>
        <p:nvPicPr>
          <p:cNvPr id="5" name="Содержимое 4" descr="amylopectin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16244" y="3104676"/>
            <a:ext cx="4103880" cy="1872208"/>
          </a:xfrm>
        </p:spPr>
      </p:pic>
      <p:pic>
        <p:nvPicPr>
          <p:cNvPr id="6" name="Содержимое 5" descr="4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0755" y="2276872"/>
            <a:ext cx="5933245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ellulose-3D-ball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561368"/>
            <a:ext cx="4038600" cy="2302002"/>
          </a:xfrm>
        </p:spPr>
      </p:pic>
      <p:pic>
        <p:nvPicPr>
          <p:cNvPr id="6" name="Содержимое 5" descr="528433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4900" y="2283619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ellulose-and-st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55450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Целлюлоза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earbeitet_pils_aus_wikiped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15013"/>
            <a:ext cx="4038600" cy="2794711"/>
          </a:xfrm>
        </p:spPr>
      </p:pic>
      <p:pic>
        <p:nvPicPr>
          <p:cNvPr id="6" name="Содержимое 5" descr="cellulos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89409"/>
            <a:ext cx="4038600" cy="3045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молекулы клетчатки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 flipH="1" flipV="1">
            <a:off x="4340352" y="6053328"/>
            <a:ext cx="591688" cy="976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age09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8006592" cy="1584176"/>
          </a:xfrm>
        </p:spPr>
      </p:pic>
      <p:pic>
        <p:nvPicPr>
          <p:cNvPr id="9" name="Содержимое 4" descr="Cellulose-Ibeta-from-xtal-2002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161114" cy="2304256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Целлюлоза – клетчатка имеет линейную структуру      молекулы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32814396_image-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4566664" cy="313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Целлюлоза - клетчатка</a:t>
            </a:r>
            <a:endParaRPr lang="ru-RU" dirty="0"/>
          </a:p>
        </p:txBody>
      </p:sp>
      <p:pic>
        <p:nvPicPr>
          <p:cNvPr id="5" name="Содержимое 4" descr="177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372900"/>
            <a:ext cx="4038600" cy="2678938"/>
          </a:xfrm>
        </p:spPr>
      </p:pic>
      <p:pic>
        <p:nvPicPr>
          <p:cNvPr id="6" name="Содержимое 5" descr="954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72900"/>
            <a:ext cx="4038600" cy="267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ashmere-cashmere-tissues-small-552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093326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Клетчатка </a:t>
            </a:r>
            <a:endParaRPr lang="ru-RU" dirty="0"/>
          </a:p>
        </p:txBody>
      </p:sp>
      <p:pic>
        <p:nvPicPr>
          <p:cNvPr id="6" name="Содержимое 5" descr="books-pi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58931" y="0"/>
            <a:ext cx="3085069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Древесина </a:t>
            </a:r>
            <a:endParaRPr lang="ru-RU" dirty="0"/>
          </a:p>
        </p:txBody>
      </p:sp>
      <p:pic>
        <p:nvPicPr>
          <p:cNvPr id="5" name="Содержимое 4" descr="hisch_le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739100" cy="3240360"/>
          </a:xfrm>
        </p:spPr>
      </p:pic>
      <p:pic>
        <p:nvPicPr>
          <p:cNvPr id="7" name="Содержимое 6" descr="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9225" y="1807369"/>
            <a:ext cx="31813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Хозяйственное значение клетчатки</a:t>
            </a:r>
            <a:endParaRPr lang="ru-RU" dirty="0"/>
          </a:p>
        </p:txBody>
      </p:sp>
      <p:pic>
        <p:nvPicPr>
          <p:cNvPr id="5" name="Содержимое 4" descr="A17-8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87021"/>
            <a:ext cx="4038600" cy="3050696"/>
          </a:xfrm>
        </p:spPr>
      </p:pic>
      <p:pic>
        <p:nvPicPr>
          <p:cNvPr id="6" name="Содержимое 5" descr="33572154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55399"/>
            <a:ext cx="4038600" cy="2713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772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Крахмал.</a:t>
            </a:r>
            <a:br>
              <a:rPr lang="ru-RU" dirty="0" smtClean="0"/>
            </a:br>
            <a:r>
              <a:rPr lang="ru-RU" dirty="0" smtClean="0"/>
              <a:t>Участок ветвящейся    молекулы крахмала, </a:t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где каждое звено - глюкоза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rahmal_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2799191" cy="35283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Клетчатка – целлюлоза </a:t>
            </a:r>
            <a:endParaRPr lang="ru-RU" dirty="0"/>
          </a:p>
        </p:txBody>
      </p:sp>
      <p:pic>
        <p:nvPicPr>
          <p:cNvPr id="14" name="Содержимое 13" descr="cotton fiel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2197894"/>
            <a:ext cx="4038600" cy="3028950"/>
          </a:xfrm>
        </p:spPr>
      </p:pic>
      <p:pic>
        <p:nvPicPr>
          <p:cNvPr id="15" name="Содержимое 14" descr="65952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Клетчатка – целлюлоза </a:t>
            </a:r>
            <a:endParaRPr lang="ru-RU" dirty="0"/>
          </a:p>
        </p:txBody>
      </p:sp>
      <p:pic>
        <p:nvPicPr>
          <p:cNvPr id="5" name="Содержимое 4" descr="30045-143636-01996984322cfe498f9c379d1027b0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1625" y="1693069"/>
            <a:ext cx="4038600" cy="4038600"/>
          </a:xfrm>
        </p:spPr>
      </p:pic>
      <p:pic>
        <p:nvPicPr>
          <p:cNvPr id="6" name="Содержимое 5" descr="23481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0211" y="1371600"/>
            <a:ext cx="3739378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Клетчатка – целлюлоза </a:t>
            </a:r>
            <a:endParaRPr lang="ru-RU" dirty="0"/>
          </a:p>
        </p:txBody>
      </p:sp>
      <p:pic>
        <p:nvPicPr>
          <p:cNvPr id="5" name="Содержимое 4" descr="product_240_img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1043608" y="1628800"/>
            <a:ext cx="2880320" cy="4320480"/>
          </a:xfrm>
        </p:spPr>
      </p:pic>
      <p:pic>
        <p:nvPicPr>
          <p:cNvPr id="6" name="Содержимое 5" descr="124_zo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1273" y="1371600"/>
            <a:ext cx="3757254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_4ef1bb31173e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0443" y="1371600"/>
            <a:ext cx="3660963" cy="4681538"/>
          </a:xfrm>
        </p:spPr>
      </p:pic>
      <p:pic>
        <p:nvPicPr>
          <p:cNvPr id="6" name="Содержимое 5" descr="17571_w640_h640_otrubilitogrou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3475" y="2364581"/>
            <a:ext cx="3752850" cy="269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Ветвление молекулы амилопектина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Amilopect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718647" cy="36369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Приведенная формула даёт представление о пространственном строении </a:t>
            </a:r>
            <a:r>
              <a:rPr lang="ru-RU" sz="2800" b="1" dirty="0" smtClean="0"/>
              <a:t>молекул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Чтобы сделать более отчетливым положение </a:t>
            </a:r>
            <a:r>
              <a:rPr lang="ru-RU" sz="2800" dirty="0" smtClean="0">
                <a:solidFill>
                  <a:schemeClr val="tx1"/>
                </a:solidFill>
              </a:rPr>
              <a:t>плоскости кольца, в них обозначены жирными линиями те связи, которые обращены вперед, к читателю.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ellulose-and-st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47195"/>
          <a:stretch>
            <a:fillRect/>
          </a:stretch>
        </p:blipFill>
        <p:spPr>
          <a:xfrm>
            <a:off x="251520" y="2852936"/>
            <a:ext cx="8673053" cy="30994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839200" y="5085184"/>
            <a:ext cx="53280" cy="9681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Крахмал </a:t>
            </a:r>
            <a:endParaRPr lang="ru-RU" dirty="0"/>
          </a:p>
        </p:txBody>
      </p:sp>
      <p:pic>
        <p:nvPicPr>
          <p:cNvPr id="5" name="Содержимое 4" descr="5A6441EE751B0CA26148C0AC64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3550" y="1854994"/>
            <a:ext cx="3714750" cy="3714750"/>
          </a:xfrm>
        </p:spPr>
      </p:pic>
      <p:pic>
        <p:nvPicPr>
          <p:cNvPr id="6" name="Содержимое 5" descr="Starch produc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29428" y="1913287"/>
            <a:ext cx="2980944" cy="3598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Крахмал </a:t>
            </a:r>
            <a:endParaRPr lang="ru-RU" dirty="0"/>
          </a:p>
        </p:txBody>
      </p:sp>
      <p:pic>
        <p:nvPicPr>
          <p:cNvPr id="5" name="Содержимое 4" descr="2279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38600" cy="2690717"/>
          </a:xfrm>
        </p:spPr>
      </p:pic>
      <p:pic>
        <p:nvPicPr>
          <p:cNvPr id="6" name="Содержимое 5" descr="iап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8702" y="1844824"/>
            <a:ext cx="2952328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Крахмал </a:t>
            </a:r>
            <a:endParaRPr lang="ru-RU" dirty="0"/>
          </a:p>
        </p:txBody>
      </p:sp>
      <p:pic>
        <p:nvPicPr>
          <p:cNvPr id="5" name="Содержимое 4" descr="4660806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9275" y="1569244"/>
            <a:ext cx="3543300" cy="4286250"/>
          </a:xfrm>
        </p:spPr>
      </p:pic>
      <p:pic>
        <p:nvPicPr>
          <p:cNvPr id="6" name="Содержимое 5" descr="крахма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150" y="2440781"/>
            <a:ext cx="2857500" cy="254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Крахмал нерастворим в воде</a:t>
            </a:r>
            <a:endParaRPr lang="ru-RU" dirty="0"/>
          </a:p>
        </p:txBody>
      </p:sp>
      <p:pic>
        <p:nvPicPr>
          <p:cNvPr id="5" name="Содержимое 4" descr="Cornstarch_mixed_with_wa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760640" cy="432048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молекулы крахмала – ветвистая </a:t>
            </a:r>
            <a:endParaRPr lang="ru-RU" dirty="0"/>
          </a:p>
        </p:txBody>
      </p:sp>
      <p:pic>
        <p:nvPicPr>
          <p:cNvPr id="5" name="Содержимое 4" descr="Amylopectin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032448" cy="4032448"/>
          </a:xfrm>
        </p:spPr>
      </p:pic>
      <p:pic>
        <p:nvPicPr>
          <p:cNvPr id="6" name="Содержимое 5" descr="Amilopecti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2564904"/>
            <a:ext cx="3157402" cy="2637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696</TotalTime>
  <Words>75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Органические вещества клетки. Углеводы </vt:lpstr>
      <vt:lpstr>  Крахмал. Участок ветвящейся    молекулы крахмала,  где каждое звено - глюкоза</vt:lpstr>
      <vt:lpstr>Ветвление молекулы амилопектина</vt:lpstr>
      <vt:lpstr>Приведенная формула даёт представление о пространственном строении молекул.  Чтобы сделать более отчетливым положение плоскости кольца, в них обозначены жирными линиями те связи, которые обращены вперед, к читателю. </vt:lpstr>
      <vt:lpstr>Крахмал </vt:lpstr>
      <vt:lpstr>Крахмал </vt:lpstr>
      <vt:lpstr>Крахмал </vt:lpstr>
      <vt:lpstr>Крахмал нерастворим в воде</vt:lpstr>
      <vt:lpstr>Структура молекулы крахмала – ветвистая </vt:lpstr>
      <vt:lpstr>Амилопектин и гликоген</vt:lpstr>
      <vt:lpstr>Слайд 11</vt:lpstr>
      <vt:lpstr>Слайд 12</vt:lpstr>
      <vt:lpstr>Целлюлоза </vt:lpstr>
      <vt:lpstr>Фрагмент молекулы клетчатки</vt:lpstr>
      <vt:lpstr>Целлюлоза – клетчатка имеет линейную структуру      молекулы </vt:lpstr>
      <vt:lpstr>Целлюлоза - клетчатка</vt:lpstr>
      <vt:lpstr>Клетчатка </vt:lpstr>
      <vt:lpstr>Древесина </vt:lpstr>
      <vt:lpstr>Хозяйственное значение клетчатки</vt:lpstr>
      <vt:lpstr>Клетчатка – целлюлоза </vt:lpstr>
      <vt:lpstr>Клетчатка – целлюлоза </vt:lpstr>
      <vt:lpstr>Клетчатка – целлюлоза 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75</cp:revision>
  <dcterms:created xsi:type="dcterms:W3CDTF">2010-12-10T18:03:05Z</dcterms:created>
  <dcterms:modified xsi:type="dcterms:W3CDTF">2013-08-24T22:33:27Z</dcterms:modified>
</cp:coreProperties>
</file>