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33CC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216024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033CC"/>
                </a:solidFill>
                <a:latin typeface="Comic Sans MS" pitchFamily="66" charset="0"/>
              </a:rPr>
              <a:t>Изготовление игольницы</a:t>
            </a:r>
            <a:endParaRPr lang="ru-RU" sz="7200" b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060848"/>
            <a:ext cx="6400800" cy="1752600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latin typeface="Comic Sans MS" pitchFamily="66" charset="0"/>
              </a:rPr>
              <a:t>Шляпка</a:t>
            </a:r>
            <a:endParaRPr lang="ru-RU" sz="8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42" name="Picture 2" descr="I:\Труды\Шляпка\1293881597_sdc104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356992"/>
            <a:ext cx="2672785" cy="23736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483768" y="6211669"/>
            <a:ext cx="46153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Протасова Ольга Александровна</a:t>
            </a:r>
          </a:p>
          <a:p>
            <a:r>
              <a:rPr lang="ru-RU" dirty="0" smtClean="0"/>
              <a:t>МБОУ ООШ № 4 г.Елизово, Камчатский край.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I:\Труды\Шляпка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02337">
            <a:off x="1118432" y="935230"/>
            <a:ext cx="6913578" cy="519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:\Труды\Шляпка\SDC10442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:\Труды\Шляпка\SDC104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28638">
            <a:off x="186124" y="281936"/>
            <a:ext cx="2478008" cy="1800200"/>
          </a:xfrm>
          <a:prstGeom prst="rect">
            <a:avLst/>
          </a:prstGeom>
          <a:noFill/>
        </p:spPr>
      </p:pic>
      <p:pic>
        <p:nvPicPr>
          <p:cNvPr id="9219" name="Picture 3" descr="I:\Труды\Шляпка\84202627_DSC018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32656"/>
            <a:ext cx="2716808" cy="2037606"/>
          </a:xfrm>
          <a:prstGeom prst="rect">
            <a:avLst/>
          </a:prstGeom>
          <a:noFill/>
        </p:spPr>
      </p:pic>
      <p:pic>
        <p:nvPicPr>
          <p:cNvPr id="9223" name="Picture 7" descr="I:\Труды\Шляпка\0027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2780928"/>
            <a:ext cx="2736304" cy="1794522"/>
          </a:xfrm>
          <a:prstGeom prst="rect">
            <a:avLst/>
          </a:prstGeom>
          <a:noFill/>
        </p:spPr>
      </p:pic>
      <p:pic>
        <p:nvPicPr>
          <p:cNvPr id="9225" name="Picture 9" descr="I:\Труды\Шляпка\75956605_513215b2t6e4411554fa169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535911">
            <a:off x="580485" y="4512960"/>
            <a:ext cx="2291490" cy="2044616"/>
          </a:xfrm>
          <a:prstGeom prst="rect">
            <a:avLst/>
          </a:prstGeom>
          <a:noFill/>
        </p:spPr>
      </p:pic>
      <p:pic>
        <p:nvPicPr>
          <p:cNvPr id="9226" name="Picture 10" descr="I:\Труды\Шляпка\igol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2492896"/>
            <a:ext cx="2505075" cy="1847850"/>
          </a:xfrm>
          <a:prstGeom prst="rect">
            <a:avLst/>
          </a:prstGeom>
          <a:noFill/>
        </p:spPr>
      </p:pic>
      <p:pic>
        <p:nvPicPr>
          <p:cNvPr id="9227" name="Picture 11" descr="I:\Труды\Шляпка\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7904" y="4725144"/>
            <a:ext cx="1925405" cy="1844824"/>
          </a:xfrm>
          <a:prstGeom prst="rect">
            <a:avLst/>
          </a:prstGeom>
          <a:noFill/>
        </p:spPr>
      </p:pic>
      <p:pic>
        <p:nvPicPr>
          <p:cNvPr id="12" name="Рисунок 11" descr="I:\Труды\Шляпка\1.jpg"/>
          <p:cNvPicPr/>
          <p:nvPr/>
        </p:nvPicPr>
        <p:blipFill>
          <a:blip r:embed="rId8" cstate="print"/>
          <a:srcRect l="38267" t="3648" r="28221" b="58626"/>
          <a:stretch>
            <a:fillRect/>
          </a:stretch>
        </p:blipFill>
        <p:spPr bwMode="auto">
          <a:xfrm rot="802337">
            <a:off x="6519547" y="615194"/>
            <a:ext cx="2008600" cy="1603831"/>
          </a:xfrm>
          <a:prstGeom prst="rect">
            <a:avLst/>
          </a:prstGeom>
          <a:noFill/>
        </p:spPr>
      </p:pic>
      <p:pic>
        <p:nvPicPr>
          <p:cNvPr id="13" name="Рисунок 12" descr="I:\Труды\Шляпка\1.jpg"/>
          <p:cNvPicPr/>
          <p:nvPr/>
        </p:nvPicPr>
        <p:blipFill>
          <a:blip r:embed="rId8" cstate="print"/>
          <a:srcRect l="63177" t="38830" b="21375"/>
          <a:stretch>
            <a:fillRect/>
          </a:stretch>
        </p:blipFill>
        <p:spPr bwMode="auto">
          <a:xfrm rot="802337">
            <a:off x="6425862" y="4942026"/>
            <a:ext cx="2084469" cy="1782378"/>
          </a:xfrm>
          <a:prstGeom prst="rect">
            <a:avLst/>
          </a:prstGeom>
          <a:noFill/>
        </p:spPr>
      </p:pic>
      <p:pic>
        <p:nvPicPr>
          <p:cNvPr id="14" name="Рисунок 13" descr="I:\Труды\Шляпка\84202654_DSC01956.JPG"/>
          <p:cNvPicPr/>
          <p:nvPr/>
        </p:nvPicPr>
        <p:blipFill>
          <a:blip r:embed="rId9" cstate="print"/>
          <a:srcRect l="10202" t="9762" r="10988"/>
          <a:stretch>
            <a:fillRect/>
          </a:stretch>
        </p:blipFill>
        <p:spPr bwMode="auto">
          <a:xfrm rot="856081">
            <a:off x="6485144" y="2717566"/>
            <a:ext cx="2043044" cy="1756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Труды\Шляпка\SDC104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83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:\Труды\Шляпка\SDC104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:\Труды\Шляпка\SDC104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8865" y="0"/>
            <a:ext cx="932286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:\Труды\Шляпка\SDC104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28" y="0"/>
            <a:ext cx="912857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:\Труды\Шляпка\SDC104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:\Труды\Шляпка\SDC104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:\Труды\Шляпка\SDC104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</Words>
  <Application>Microsoft Office PowerPoint</Application>
  <PresentationFormat>Экран (4:3)</PresentationFormat>
  <Paragraphs>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Изготовление игольницы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Iana</cp:lastModifiedBy>
  <cp:revision>4</cp:revision>
  <dcterms:created xsi:type="dcterms:W3CDTF">2013-02-28T09:34:24Z</dcterms:created>
  <dcterms:modified xsi:type="dcterms:W3CDTF">2014-11-12T08:03:28Z</dcterms:modified>
</cp:coreProperties>
</file>