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4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967B8-FF39-425D-A5B1-2C58534DDBDF}" type="datetimeFigureOut">
              <a:rPr lang="ru-RU" smtClean="0"/>
              <a:pPr/>
              <a:t>10.01.2015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1E778-B319-4BF1-9CC3-8BD1EC7D23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967B8-FF39-425D-A5B1-2C58534DDBDF}" type="datetimeFigureOut">
              <a:rPr lang="ru-RU" smtClean="0"/>
              <a:pPr/>
              <a:t>10.01.2015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1E778-B319-4BF1-9CC3-8BD1EC7D23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967B8-FF39-425D-A5B1-2C58534DDBDF}" type="datetimeFigureOut">
              <a:rPr lang="ru-RU" smtClean="0"/>
              <a:pPr/>
              <a:t>10.01.2015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1E778-B319-4BF1-9CC3-8BD1EC7D23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967B8-FF39-425D-A5B1-2C58534DDBDF}" type="datetimeFigureOut">
              <a:rPr lang="ru-RU" smtClean="0"/>
              <a:pPr/>
              <a:t>10.01.2015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1E778-B319-4BF1-9CC3-8BD1EC7D23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967B8-FF39-425D-A5B1-2C58534DDBDF}" type="datetimeFigureOut">
              <a:rPr lang="ru-RU" smtClean="0"/>
              <a:pPr/>
              <a:t>10.01.2015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1E778-B319-4BF1-9CC3-8BD1EC7D23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967B8-FF39-425D-A5B1-2C58534DDBDF}" type="datetimeFigureOut">
              <a:rPr lang="ru-RU" smtClean="0"/>
              <a:pPr/>
              <a:t>10.01.2015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1E778-B319-4BF1-9CC3-8BD1EC7D23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967B8-FF39-425D-A5B1-2C58534DDBDF}" type="datetimeFigureOut">
              <a:rPr lang="ru-RU" smtClean="0"/>
              <a:pPr/>
              <a:t>10.01.2015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1E778-B319-4BF1-9CC3-8BD1EC7D23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967B8-FF39-425D-A5B1-2C58534DDBDF}" type="datetimeFigureOut">
              <a:rPr lang="ru-RU" smtClean="0"/>
              <a:pPr/>
              <a:t>10.01.2015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1E778-B319-4BF1-9CC3-8BD1EC7D23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967B8-FF39-425D-A5B1-2C58534DDBDF}" type="datetimeFigureOut">
              <a:rPr lang="ru-RU" smtClean="0"/>
              <a:pPr/>
              <a:t>10.01.2015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1E778-B319-4BF1-9CC3-8BD1EC7D23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967B8-FF39-425D-A5B1-2C58534DDBDF}" type="datetimeFigureOut">
              <a:rPr lang="ru-RU" smtClean="0"/>
              <a:pPr/>
              <a:t>10.01.2015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1E778-B319-4BF1-9CC3-8BD1EC7D23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967B8-FF39-425D-A5B1-2C58534DDBDF}" type="datetimeFigureOut">
              <a:rPr lang="ru-RU" smtClean="0"/>
              <a:pPr/>
              <a:t>10.01.2015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1E778-B319-4BF1-9CC3-8BD1EC7D23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967B8-FF39-425D-A5B1-2C58534DDBDF}" type="datetimeFigureOut">
              <a:rPr lang="ru-RU" smtClean="0"/>
              <a:pPr/>
              <a:t>10.01.2015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1E778-B319-4BF1-9CC3-8BD1EC7D23E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A%D0%BE%D0%BD%D1%84%D1%83%D1%86%D0%B8%D0%B9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0"/>
            <a:ext cx="3851920" cy="4797152"/>
          </a:xfrm>
          <a:prstGeom prst="rect">
            <a:avLst/>
          </a:prstGeom>
        </p:spPr>
      </p:pic>
      <p:pic>
        <p:nvPicPr>
          <p:cNvPr id="8" name="Рисунок 7" descr="CIMG406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636912"/>
            <a:ext cx="5364088" cy="4221088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" y="0"/>
            <a:ext cx="5220072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4000" b="1" i="1" cap="none" spc="0" dirty="0" smtClean="0">
                <a:ln/>
                <a:solidFill>
                  <a:schemeClr val="accent3"/>
                </a:solidFill>
                <a:effectLst/>
              </a:rPr>
              <a:t>     </a:t>
            </a:r>
          </a:p>
          <a:p>
            <a:r>
              <a:rPr lang="ru-RU" sz="4000" b="1" i="1" cap="none" spc="0" dirty="0" smtClean="0">
                <a:ln/>
                <a:solidFill>
                  <a:schemeClr val="accent3"/>
                </a:solidFill>
                <a:effectLst/>
              </a:rPr>
              <a:t>    МОЯ </a:t>
            </a:r>
          </a:p>
          <a:p>
            <a:r>
              <a:rPr lang="ru-RU" sz="4000" b="1" i="1" cap="none" spc="0" dirty="0" smtClean="0">
                <a:ln/>
                <a:solidFill>
                  <a:schemeClr val="accent3"/>
                </a:solidFill>
                <a:effectLst/>
              </a:rPr>
              <a:t>            РОДОСЛОВНАЯ</a:t>
            </a:r>
            <a:endParaRPr lang="ru-RU" sz="4000" b="1" i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ages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488" y="1285860"/>
            <a:ext cx="2904986" cy="3287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99592" y="188641"/>
            <a:ext cx="63367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b="1" dirty="0" smtClean="0">
                <a:solidFill>
                  <a:srgbClr val="0070C0"/>
                </a:solidFill>
              </a:rPr>
              <a:t>Дом вести – не бородой трясти.</a:t>
            </a:r>
          </a:p>
          <a:p>
            <a:endParaRPr lang="ru-RU" b="1" dirty="0" smtClean="0">
              <a:solidFill>
                <a:srgbClr val="0070C0"/>
              </a:solidFill>
            </a:endParaRPr>
          </a:p>
          <a:p>
            <a:pPr lvl="3">
              <a:buFont typeface="Wingdings" pitchFamily="2" charset="2"/>
              <a:buChar char="v"/>
            </a:pPr>
            <a:r>
              <a:rPr lang="ru-RU" b="1" dirty="0" smtClean="0">
                <a:solidFill>
                  <a:srgbClr val="0070C0"/>
                </a:solidFill>
              </a:rPr>
              <a:t>Живы родители – почитай, умерли – поминай. 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500174"/>
            <a:ext cx="26593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00B050"/>
                </a:solidFill>
              </a:rPr>
              <a:t>Доброе дело питает</a:t>
            </a:r>
          </a:p>
          <a:p>
            <a:r>
              <a:rPr lang="ru-RU" sz="2000" b="1" dirty="0">
                <a:solidFill>
                  <a:srgbClr val="00B050"/>
                </a:solidFill>
              </a:rPr>
              <a:t> </a:t>
            </a:r>
            <a:r>
              <a:rPr lang="ru-RU" sz="2000" b="1" dirty="0" smtClean="0">
                <a:solidFill>
                  <a:srgbClr val="00B050"/>
                </a:solidFill>
              </a:rPr>
              <a:t>  душу и тело.</a:t>
            </a:r>
            <a:endParaRPr lang="ru-RU" sz="2000" b="1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56176" y="1916832"/>
            <a:ext cx="301095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00B050"/>
                </a:solidFill>
              </a:rPr>
              <a:t>Не та мать, что родила,</a:t>
            </a:r>
          </a:p>
          <a:p>
            <a:r>
              <a:rPr lang="ru-RU" sz="2000" b="1" dirty="0" smtClean="0">
                <a:solidFill>
                  <a:srgbClr val="00B050"/>
                </a:solidFill>
              </a:rPr>
              <a:t>         а та, что сердцем </a:t>
            </a:r>
          </a:p>
          <a:p>
            <a:r>
              <a:rPr lang="ru-RU" sz="2000" b="1" dirty="0" smtClean="0">
                <a:solidFill>
                  <a:srgbClr val="00B050"/>
                </a:solidFill>
              </a:rPr>
              <a:t>                наградила.</a:t>
            </a:r>
            <a:endParaRPr lang="ru-RU" sz="2000" b="1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2928934"/>
            <a:ext cx="29613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Каковы родители, </a:t>
            </a:r>
          </a:p>
          <a:p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    таковы и детки.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57884" y="3286124"/>
            <a:ext cx="261635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Чтоб жилось  легко </a:t>
            </a:r>
          </a:p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       и проще, угождай</a:t>
            </a:r>
          </a:p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            почаще теще.</a:t>
            </a: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00100" y="4786322"/>
            <a:ext cx="75836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0070C0"/>
                </a:solidFill>
              </a:rPr>
              <a:t>Ворота стоят на двух столбах, а дом на двух головах. 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8059" y="5429264"/>
            <a:ext cx="905594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3200" b="1" i="1" dirty="0" smtClean="0">
                <a:solidFill>
                  <a:srgbClr val="FF0000"/>
                </a:solidFill>
              </a:rPr>
              <a:t>Ребенок учится тому, </a:t>
            </a:r>
          </a:p>
          <a:p>
            <a:r>
              <a:rPr lang="ru-RU" sz="3200" b="1" i="1" dirty="0" smtClean="0">
                <a:solidFill>
                  <a:srgbClr val="FF0000"/>
                </a:solidFill>
              </a:rPr>
              <a:t>что видит у себя в дому: родители пример ему.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20130129_1756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0130129_1757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Konfuzius-177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0"/>
            <a:ext cx="4283968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1520" y="260648"/>
            <a:ext cx="4800353" cy="3016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  <a:p>
            <a:r>
              <a:rPr lang="ru-RU" sz="2800" b="1" i="1" dirty="0" smtClean="0"/>
              <a:t>Конфуций</a:t>
            </a:r>
            <a:r>
              <a:rPr lang="ru-RU" dirty="0" smtClean="0"/>
              <a:t> (551 г. до н.э.- 479 г. до н.э.)</a:t>
            </a:r>
          </a:p>
          <a:p>
            <a:r>
              <a:rPr lang="ru-RU" dirty="0" smtClean="0"/>
              <a:t>	— древний </a:t>
            </a:r>
            <a:r>
              <a:rPr lang="ru-RU" dirty="0"/>
              <a:t>мыслитель и </a:t>
            </a:r>
            <a:endParaRPr lang="ru-RU" dirty="0" smtClean="0"/>
          </a:p>
          <a:p>
            <a:r>
              <a:rPr lang="ru-RU" dirty="0"/>
              <a:t>	</a:t>
            </a:r>
            <a:r>
              <a:rPr lang="ru-RU" dirty="0" smtClean="0"/>
              <a:t>	                   философ </a:t>
            </a:r>
            <a:r>
              <a:rPr lang="ru-RU" dirty="0"/>
              <a:t>Китая. 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/>
              <a:t> </a:t>
            </a:r>
            <a:r>
              <a:rPr lang="ru-RU" dirty="0" smtClean="0"/>
              <a:t>    Его </a:t>
            </a:r>
            <a:r>
              <a:rPr lang="ru-RU" dirty="0"/>
              <a:t>учение оказало глубокое влияние </a:t>
            </a:r>
            <a:endParaRPr lang="ru-RU" dirty="0" smtClean="0"/>
          </a:p>
          <a:p>
            <a:r>
              <a:rPr lang="ru-RU" dirty="0" smtClean="0"/>
              <a:t>на </a:t>
            </a:r>
            <a:r>
              <a:rPr lang="ru-RU" dirty="0"/>
              <a:t>жизнь Китая и Восточной Азии, </a:t>
            </a:r>
            <a:endParaRPr lang="ru-RU" dirty="0" smtClean="0"/>
          </a:p>
          <a:p>
            <a:r>
              <a:rPr lang="ru-RU" dirty="0" smtClean="0"/>
              <a:t>став </a:t>
            </a:r>
            <a:r>
              <a:rPr lang="ru-RU" dirty="0"/>
              <a:t>основой философской системы, </a:t>
            </a:r>
            <a:endParaRPr lang="ru-RU" dirty="0" smtClean="0"/>
          </a:p>
          <a:p>
            <a:r>
              <a:rPr lang="ru-RU" dirty="0" smtClean="0"/>
              <a:t>известной </a:t>
            </a:r>
            <a:r>
              <a:rPr lang="ru-RU" dirty="0"/>
              <a:t>как конфуцианство.</a:t>
            </a:r>
            <a:r>
              <a:rPr lang="ru-RU" u="sng" dirty="0">
                <a:hlinkClick r:id="rId3"/>
              </a:rPr>
              <a:t> </a:t>
            </a:r>
            <a:endParaRPr lang="ru-RU" u="sng" dirty="0" smtClean="0"/>
          </a:p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395536" y="4221088"/>
            <a:ext cx="400160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«Государство  - это большая семья, </a:t>
            </a:r>
          </a:p>
          <a:p>
            <a:r>
              <a:rPr lang="ru-RU" dirty="0" smtClean="0"/>
              <a:t>а семья – это маленькое государство.</a:t>
            </a:r>
          </a:p>
          <a:p>
            <a:r>
              <a:rPr lang="ru-RU" dirty="0" smtClean="0"/>
              <a:t>И держится оно на любви.»</a:t>
            </a:r>
          </a:p>
          <a:p>
            <a:r>
              <a:rPr lang="ru-RU" dirty="0"/>
              <a:t>	</a:t>
            </a:r>
            <a:r>
              <a:rPr lang="ru-RU" dirty="0" smtClean="0"/>
              <a:t>		Конфуций.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126</Words>
  <Application>Microsoft Office PowerPoint</Application>
  <PresentationFormat>Экран (4:3)</PresentationFormat>
  <Paragraphs>32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RePack by SPecialiST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Admin</cp:lastModifiedBy>
  <cp:revision>34</cp:revision>
  <dcterms:created xsi:type="dcterms:W3CDTF">2013-01-29T21:47:59Z</dcterms:created>
  <dcterms:modified xsi:type="dcterms:W3CDTF">2015-01-10T18:59:26Z</dcterms:modified>
</cp:coreProperties>
</file>