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28F7E"/>
    <a:srgbClr val="8D1890"/>
    <a:srgbClr val="FFFFCC"/>
    <a:srgbClr val="E04920"/>
    <a:srgbClr val="FF66FF"/>
    <a:srgbClr val="4E43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67E7F-E606-4E54-B31D-5004BD4B13B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44EC6-5280-4AC7-8F82-1EE84CBAC0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7215238" cy="1131910"/>
          </a:xfrm>
        </p:spPr>
        <p:txBody>
          <a:bodyPr>
            <a:prstTxWarp prst="textCurveUp">
              <a:avLst/>
            </a:prstTxWarp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Отгадай анаграммы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ЙКАЗЕНН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КИБЮТ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КУНШИПТ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ЗИРБАКУ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КАБУКОВ</a:t>
            </a:r>
          </a:p>
          <a:p>
            <a:pPr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МЧУНЛО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Незнайка</a:t>
            </a:r>
          </a:p>
          <a:p>
            <a:pPr>
              <a:buNone/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Тюбик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FF0066"/>
                </a:solidFill>
                <a:latin typeface="Comic Sans MS" pitchFamily="66" charset="0"/>
              </a:rPr>
              <a:t>Шпунтик</a:t>
            </a:r>
            <a:endParaRPr lang="ru-RU" b="1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FF0066"/>
                </a:solidFill>
                <a:latin typeface="Comic Sans MS" pitchFamily="66" charset="0"/>
              </a:rPr>
              <a:t>Арбузик</a:t>
            </a:r>
            <a:endParaRPr lang="ru-RU" b="1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Буковка</a:t>
            </a:r>
          </a:p>
          <a:p>
            <a:pPr>
              <a:buNone/>
            </a:pPr>
            <a:r>
              <a:rPr lang="ru-RU" b="1" dirty="0" smtClean="0">
                <a:solidFill>
                  <a:srgbClr val="FF0066"/>
                </a:solidFill>
                <a:latin typeface="Comic Sans MS" pitchFamily="66" charset="0"/>
              </a:rPr>
              <a:t>Молчун</a:t>
            </a:r>
            <a:endParaRPr lang="ru-RU" b="1" dirty="0">
              <a:solidFill>
                <a:srgbClr val="FF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FF0066"/>
                </a:solidFill>
                <a:latin typeface="Monotype Corsiva" pitchFamily="66" charset="0"/>
              </a:rPr>
              <a:t>Рассказы и сказки Н. Носова</a:t>
            </a:r>
            <a:endParaRPr lang="ru-RU" sz="8000" dirty="0">
              <a:solidFill>
                <a:srgbClr val="FF0066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Учитель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Голубева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 Светлана Викторовна</a:t>
            </a:r>
          </a:p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2009 г.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86700" cy="1285884"/>
          </a:xfrm>
        </p:spPr>
        <p:txBody>
          <a:bodyPr>
            <a:prstTxWarp prst="textCurveUp">
              <a:avLst>
                <a:gd name="adj" fmla="val 36280"/>
              </a:avLst>
            </a:prstTxWarp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Какие произведения Н. Носова вы знаете?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«Живая шляпа»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«Заплатка»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«Фантазёры»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«Незнайка на Луне»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Comic Sans MS" pitchFamily="66" charset="0"/>
              </a:rPr>
              <a:t>«Затейники»</a:t>
            </a:r>
            <a:endParaRPr lang="ru-RU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58072" cy="1439850"/>
          </a:xfrm>
        </p:spPr>
        <p:txBody>
          <a:bodyPr>
            <a:prstTxWarp prst="textCurveUp">
              <a:avLst>
                <a:gd name="adj" fmla="val 12174"/>
              </a:avLst>
            </a:prstTxWarp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Из какой сказки эти персонажи?</a:t>
            </a:r>
            <a:endParaRPr lang="ru-RU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solidFill>
                  <a:srgbClr val="E04920"/>
                </a:solidFill>
                <a:latin typeface="Monotype Corsiva" pitchFamily="66" charset="0"/>
              </a:rPr>
              <a:t>«Незнайка в Солнечном городе».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+mj-lt"/>
              </a:rPr>
              <a:t>                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002060"/>
                </a:solidFill>
                <a:latin typeface="+mj-lt"/>
              </a:rPr>
              <a:t>                      </a:t>
            </a:r>
            <a:r>
              <a:rPr lang="ru-RU" sz="4400" b="1" dirty="0" smtClean="0">
                <a:solidFill>
                  <a:srgbClr val="0070C0"/>
                </a:solidFill>
                <a:latin typeface="Comic Sans MS" pitchFamily="66" charset="0"/>
              </a:rPr>
              <a:t>Кто автор сказки?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E04920"/>
                </a:solidFill>
                <a:latin typeface="Monotype Corsiva" pitchFamily="66" charset="0"/>
              </a:rPr>
              <a:t>Н. Носов</a:t>
            </a:r>
            <a:endParaRPr lang="ru-RU" sz="4400" b="1" dirty="0">
              <a:solidFill>
                <a:srgbClr val="E0492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F:\Documents and Settings\Администратор\Мои документы\Мои рисунки\5LJDICAWPDITHCAQFV194CAHB2TPYCAC1E8U6CA0HZ74BCAX3NE2ACA0FRTD0CA1IS1MFCAHIGV9PCAM52K9HCAC5H2YCCAUAJAE5CAEUJJRHCAA3DR2YCA4W3WHUCAC0OX0ICATUZSA1CANJV4H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24719">
            <a:off x="669244" y="3197008"/>
            <a:ext cx="2475405" cy="32414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  <a:latin typeface="Comic Sans MS" pitchFamily="66" charset="0"/>
              </a:rPr>
              <a:t>Тур «Занятия и увлечения»</a:t>
            </a:r>
            <a: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- Чем занимались эти персонажи?</a:t>
            </a:r>
            <a:endParaRPr 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dirty="0" err="1" smtClean="0">
                <a:solidFill>
                  <a:srgbClr val="7030A0"/>
                </a:solidFill>
                <a:latin typeface="Comic Sans MS" pitchFamily="66" charset="0"/>
              </a:rPr>
              <a:t>Пилюлькин</a:t>
            </a:r>
            <a:endParaRPr lang="ru-RU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Тюбик</a:t>
            </a: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Винтик и </a:t>
            </a:r>
            <a:r>
              <a:rPr lang="ru-RU" sz="3200" dirty="0" err="1" smtClean="0">
                <a:solidFill>
                  <a:srgbClr val="7030A0"/>
                </a:solidFill>
                <a:latin typeface="Comic Sans MS" pitchFamily="66" charset="0"/>
              </a:rPr>
              <a:t>Шпунтик</a:t>
            </a:r>
            <a:endParaRPr lang="ru-RU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Цветик</a:t>
            </a:r>
          </a:p>
          <a:p>
            <a:pPr>
              <a:buNone/>
            </a:pPr>
            <a:r>
              <a:rPr lang="ru-RU" sz="3200" dirty="0" err="1" smtClean="0">
                <a:solidFill>
                  <a:srgbClr val="7030A0"/>
                </a:solidFill>
                <a:latin typeface="Comic Sans MS" pitchFamily="66" charset="0"/>
              </a:rPr>
              <a:t>Штучкин</a:t>
            </a:r>
            <a:endParaRPr lang="ru-RU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err="1" smtClean="0">
                <a:solidFill>
                  <a:srgbClr val="7030A0"/>
                </a:solidFill>
                <a:latin typeface="Comic Sans MS" pitchFamily="66" charset="0"/>
              </a:rPr>
              <a:t>Гусля</a:t>
            </a:r>
            <a:endParaRPr lang="ru-RU" sz="32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7030A0"/>
                </a:solidFill>
                <a:latin typeface="Comic Sans MS" pitchFamily="66" charset="0"/>
              </a:rPr>
              <a:t>Буковка</a:t>
            </a:r>
          </a:p>
          <a:p>
            <a:pPr>
              <a:buNone/>
            </a:pPr>
            <a:r>
              <a:rPr lang="ru-RU" sz="3200" dirty="0" err="1" smtClean="0">
                <a:solidFill>
                  <a:srgbClr val="7030A0"/>
                </a:solidFill>
                <a:latin typeface="Comic Sans MS" pitchFamily="66" charset="0"/>
              </a:rPr>
              <a:t>Знайка</a:t>
            </a:r>
            <a:endParaRPr lang="ru-RU" sz="32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148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был врачом</a:t>
            </a: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рисовал</a:t>
            </a:r>
            <a:endParaRPr lang="ru-RU" sz="3500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изобретатели</a:t>
            </a:r>
            <a:endParaRPr lang="ru-RU" sz="3500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поэт</a:t>
            </a: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режиссёр</a:t>
            </a:r>
            <a:endParaRPr lang="ru-RU" sz="3500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музыкант</a:t>
            </a: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у</a:t>
            </a: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строила </a:t>
            </a: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книжный театр</a:t>
            </a:r>
          </a:p>
          <a:p>
            <a:pPr>
              <a:buNone/>
            </a:pPr>
            <a:r>
              <a:rPr lang="ru-RU" sz="3500" dirty="0" smtClean="0">
                <a:solidFill>
                  <a:srgbClr val="FF0066"/>
                </a:solidFill>
                <a:latin typeface="Comic Sans MS" pitchFamily="66" charset="0"/>
              </a:rPr>
              <a:t>учёный</a:t>
            </a:r>
            <a:endParaRPr lang="ru-RU" sz="3500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3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4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0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1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28662" y="214290"/>
            <a:ext cx="72651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Тур «Смешные истории»</a:t>
            </a:r>
            <a:endParaRPr lang="ru-RU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14422"/>
            <a:ext cx="8544327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С кем случались эти забавные истории?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071678"/>
            <a:ext cx="54280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Поменял чемоданы в поезде</a:t>
            </a:r>
          </a:p>
          <a:p>
            <a:pPr algn="just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 и потерял щенка?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3214686"/>
            <a:ext cx="552106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Принял стук вороны за вора.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3929066"/>
            <a:ext cx="35509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CC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Испугался шляпы.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CC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786322"/>
            <a:ext cx="47115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Застрял в ящике комода.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572140"/>
            <a:ext cx="58272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8D18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Испугался волка под одеялом.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8D189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6143644"/>
            <a:ext cx="65181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28F7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Уронил в колодец чайник и ведро.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28F7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72198" y="2928934"/>
            <a:ext cx="25058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Костя и Витя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143636" y="3357562"/>
            <a:ext cx="24240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«Тук-тук-тук»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6" y="2071678"/>
            <a:ext cx="138371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Мишка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500958" y="2143116"/>
            <a:ext cx="144142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«Дружок»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3857628"/>
            <a:ext cx="27622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Вовка и Вадик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72066" y="4786322"/>
            <a:ext cx="117852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Вовка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15074" y="4286256"/>
            <a:ext cx="261642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«Живая шляпа»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4857760"/>
            <a:ext cx="226696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«Находчивость»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929322" y="5429264"/>
            <a:ext cx="17956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Валя и Петя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11446" y="5715016"/>
            <a:ext cx="183255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«Затейники»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15140" y="6143644"/>
            <a:ext cx="10422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Мишка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572264" y="6457890"/>
            <a:ext cx="23984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«Мишкина каша»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0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1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3" grpId="0"/>
      <p:bldP spid="14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Comic Sans MS" pitchFamily="66" charset="0"/>
              </a:rPr>
              <a:t>Тур «Разгадай кроссворд»</a:t>
            </a:r>
            <a:endParaRPr lang="ru-RU" sz="28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800" dirty="0" smtClean="0"/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800" dirty="0" smtClean="0"/>
              <a:t>                         </a:t>
            </a:r>
            <a:r>
              <a:rPr lang="ru-RU" sz="1100" dirty="0" smtClean="0"/>
              <a:t>1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           2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           3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4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                       5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6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7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100" dirty="0" smtClean="0"/>
              <a:t>        8</a:t>
            </a:r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600" b="1" i="1" u="sng" dirty="0" smtClean="0">
                <a:solidFill>
                  <a:srgbClr val="0070C0"/>
                </a:solidFill>
              </a:rPr>
              <a:t>По вертикали: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Название киевского журнала, где впервые были напечатаны главы из сказки «Приключения Незнайки и его друзей»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1600" b="1" i="1" u="sng" dirty="0" smtClean="0">
                <a:solidFill>
                  <a:srgbClr val="0070C0"/>
                </a:solidFill>
              </a:rPr>
              <a:t>По горизонтали: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Художник из Солнечного города.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Самый умный коротышка.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Как звали собаку-хозяина, к которой пришёл в гости Бобик.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Малышка, устроившая книжный театр.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Горе-изобретатель из рассказа Носова.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Вечный друг Винтика.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Малышка, которая познакомила Незнайку с автоматами шахматного городка.</a:t>
            </a:r>
          </a:p>
          <a:p>
            <a:pPr marL="342900" indent="-342900">
              <a:buAutoNum type="arabicPeriod"/>
            </a:pPr>
            <a:r>
              <a:rPr lang="ru-RU" sz="1600" b="1" dirty="0" smtClean="0">
                <a:solidFill>
                  <a:srgbClr val="0070C0"/>
                </a:solidFill>
              </a:rPr>
              <a:t>Один из осликов, превратившихся в коротышку.</a:t>
            </a:r>
          </a:p>
          <a:p>
            <a:pPr marL="342900" indent="-342900">
              <a:buAutoNum type="arabicPeriod"/>
            </a:pPr>
            <a:endParaRPr lang="ru-RU" i="1" dirty="0" smtClean="0"/>
          </a:p>
          <a:p>
            <a:pPr marL="342900" indent="-342900">
              <a:buAutoNum type="arabicPeriod"/>
            </a:pPr>
            <a:endParaRPr lang="ru-RU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50004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86314" y="50004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50004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00694" y="50004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57884" y="50004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9124" y="92867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92867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143504" y="92867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500694" y="92867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857884" y="92867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215074" y="92867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429124" y="135729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135729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3504" y="135729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00694" y="135729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857884" y="135729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215074" y="135729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42912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1474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78631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4350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50069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5857884" y="1785926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4786314" y="2214554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5143504" y="2214554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5500694" y="2214554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5857884" y="2214554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214554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78631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42912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07193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514350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550069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585788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21507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407193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42912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478631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514350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550069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585788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6215074" y="3071810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071934" y="350043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429124" y="350043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4786314" y="350043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5143504" y="350043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5500694" y="350043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5857884" y="3500438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429124" y="42860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786314" y="42860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ю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143504" y="42860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5500694" y="42860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857884" y="42860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429124" y="85723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786314" y="85723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143504" y="85723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5500694" y="85723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й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857884" y="85723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6215074" y="85723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4429124" y="128586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786314" y="128586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5143504" y="128586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5500694" y="128586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857884" y="128586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215074" y="128586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371474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407193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42912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478631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514350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50069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857884" y="1714488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4786314" y="2143116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143504" y="2143116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500694" y="2143116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857884" y="2143116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215074" y="2143116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071934" y="2643182"/>
            <a:ext cx="357190" cy="4286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407193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442912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78631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514350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550069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85788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215074" y="2571744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407193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442912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478631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14350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550069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585788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6215074" y="3000372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4071934" y="342900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4429124" y="342900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4786314" y="342900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ы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143504" y="342900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500694" y="342900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857884" y="3429000"/>
            <a:ext cx="28161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7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8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80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8" dur="8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9" dur="8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8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6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7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8" dur="80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3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4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5" dur="80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0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1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2" dur="80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7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8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9" dur="80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4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5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6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1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8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9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5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6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80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2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3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4" dur="80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9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0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1" dur="80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6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7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8" dur="80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3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4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5" dur="80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0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1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2" dur="80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7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8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4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5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6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1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2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3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8" dur="8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9" dur="8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0" dur="8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5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6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7" dur="80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2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3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80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9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0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1" dur="80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6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7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8" dur="80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3" dur="8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4" dur="8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5" dur="80"/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0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1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2" dur="80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7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8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80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4" dur="8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5" dur="8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6" dur="8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1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2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3" dur="80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8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9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0" dur="80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5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6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7" dur="80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2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3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4" dur="80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6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7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8" dur="80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3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4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5" dur="8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0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1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2" dur="8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7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8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9" dur="8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4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5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6" dur="8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>
                      <p:stCondLst>
                        <p:cond delay="indefinite"/>
                      </p:stCondLst>
                      <p:childTnLst>
                        <p:par>
                          <p:cTn id="398" fill="hold">
                            <p:stCondLst>
                              <p:cond delay="0"/>
                            </p:stCondLst>
                            <p:childTnLst>
                              <p:par>
                                <p:cTn id="3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1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2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3" dur="8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>
                      <p:stCondLst>
                        <p:cond delay="indefinite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8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9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0" dur="8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5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6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7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>
                      <p:stCondLst>
                        <p:cond delay="indefinite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2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3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4" dur="8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>
                      <p:stCondLst>
                        <p:cond delay="indefinite"/>
                      </p:stCondLst>
                      <p:childTnLst>
                        <p:par>
                          <p:cTn id="426" fill="hold">
                            <p:stCondLst>
                              <p:cond delay="0"/>
                            </p:stCondLst>
                            <p:childTnLst>
                              <p:par>
                                <p:cTn id="4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9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0" fill="hold">
                      <p:stCondLst>
                        <p:cond delay="indefinite"/>
                      </p:stCondLst>
                      <p:childTnLst>
                        <p:par>
                          <p:cTn id="431" fill="hold">
                            <p:stCondLst>
                              <p:cond delay="0"/>
                            </p:stCondLst>
                            <p:childTnLst>
                              <p:par>
                                <p:cTn id="4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4" dur="8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5" dur="8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6" dur="8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6" grpId="0"/>
      <p:bldP spid="57" grpId="0"/>
      <p:bldP spid="60" grpId="0"/>
      <p:bldP spid="61" grpId="0"/>
      <p:bldP spid="62" grpId="0"/>
      <p:bldP spid="64" grpId="0"/>
      <p:bldP spid="65" grpId="0"/>
      <p:bldP spid="65" grpId="1"/>
      <p:bldP spid="66" grpId="0"/>
      <p:bldP spid="68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5" grpId="0"/>
      <p:bldP spid="86" grpId="0"/>
      <p:bldP spid="88" grpId="0"/>
      <p:bldP spid="89" grpId="0"/>
      <p:bldP spid="91" grpId="0"/>
      <p:bldP spid="92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1" grpId="0"/>
      <p:bldP spid="102" grpId="0"/>
      <p:bldP spid="103" grpId="0"/>
      <p:bldP spid="104" grpId="0"/>
      <p:bldP spid="105" grpId="0"/>
      <p:bldP spid="106" grpId="0"/>
      <p:bldP spid="10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332</Words>
  <Application>Microsoft Office PowerPoint</Application>
  <PresentationFormat>Экран (4:3)</PresentationFormat>
  <Paragraphs>151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Отгадай анаграммы</vt:lpstr>
      <vt:lpstr>Рассказы и сказки Н. Носова</vt:lpstr>
      <vt:lpstr>Какие произведения Н. Носова вы знаете?</vt:lpstr>
      <vt:lpstr>Из какой сказки эти персонажи?</vt:lpstr>
      <vt:lpstr>Тур «Занятия и увлечения» - Чем занимались эти персонажи?</vt:lpstr>
      <vt:lpstr>Слайд 6</vt:lpstr>
      <vt:lpstr>Тур «Разгадай кроссворд»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Рассказы и сказки Н. Носова</dc:title>
  <dc:creator>Zver</dc:creator>
  <cp:lastModifiedBy>Zver</cp:lastModifiedBy>
  <cp:revision>30</cp:revision>
  <dcterms:created xsi:type="dcterms:W3CDTF">2009-11-18T19:44:12Z</dcterms:created>
  <dcterms:modified xsi:type="dcterms:W3CDTF">2010-01-25T17:36:41Z</dcterms:modified>
</cp:coreProperties>
</file>