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24" r:id="rId3"/>
    <p:sldId id="299" r:id="rId4"/>
    <p:sldId id="300" r:id="rId5"/>
    <p:sldId id="301" r:id="rId6"/>
    <p:sldId id="302" r:id="rId7"/>
    <p:sldId id="303" r:id="rId8"/>
    <p:sldId id="306" r:id="rId9"/>
    <p:sldId id="30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4660"/>
  </p:normalViewPr>
  <p:slideViewPr>
    <p:cSldViewPr>
      <p:cViewPr varScale="1">
        <p:scale>
          <a:sx n="83" d="100"/>
          <a:sy n="83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24.08.2013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6516216" cy="1700807"/>
          </a:xfrm>
        </p:spPr>
        <p:txBody>
          <a:bodyPr>
            <a:normAutofit fontScale="90000"/>
          </a:bodyPr>
          <a:lstStyle/>
          <a:p>
            <a:r>
              <a:rPr lang="ru-RU" smtClean="0"/>
              <a:t>Многообразие Простейших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Одноклеточные. 4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437112"/>
            <a:ext cx="3852936" cy="1584176"/>
          </a:xfrm>
        </p:spPr>
        <p:txBody>
          <a:bodyPr rtlCol="0">
            <a:normAutofit/>
          </a:bodyPr>
          <a:lstStyle/>
          <a:p>
            <a:pPr algn="r"/>
            <a:r>
              <a:rPr lang="ru-RU" sz="2000" dirty="0" smtClean="0"/>
              <a:t>Автор: Першина О.В.</a:t>
            </a:r>
          </a:p>
          <a:p>
            <a:pPr algn="r"/>
            <a:r>
              <a:rPr lang="ru-RU" sz="2000" dirty="0" smtClean="0"/>
              <a:t>Учитель биологии </a:t>
            </a:r>
          </a:p>
          <a:p>
            <a:pPr algn="r"/>
            <a:r>
              <a:rPr lang="ru-RU" sz="2000" dirty="0" smtClean="0"/>
              <a:t>ГОУ СОШ №405</a:t>
            </a:r>
          </a:p>
          <a:p>
            <a:pPr algn="r"/>
            <a:r>
              <a:rPr lang="ru-RU" sz="2000" dirty="0" smtClean="0"/>
              <a:t> Москва. 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Тип Инфузории</a:t>
            </a:r>
            <a:endParaRPr lang="ru-RU" sz="3600" dirty="0"/>
          </a:p>
        </p:txBody>
      </p:sp>
      <p:pic>
        <p:nvPicPr>
          <p:cNvPr id="5" name="Содержимое 4" descr="0004-005-Prostejshi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157470" cy="398560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сосущие инфу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39"/>
            <a:ext cx="8496944" cy="64682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есн инф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8352928" cy="626469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есничные инфу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424936" cy="65187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Тип Споровики</a:t>
            </a:r>
            <a:br>
              <a:rPr lang="ru-RU" sz="3600" dirty="0" smtClean="0"/>
            </a:br>
            <a:r>
              <a:rPr lang="ru-RU" sz="3600" dirty="0" smtClean="0"/>
              <a:t>Малярийный плазмодий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img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54034" y="2006364"/>
            <a:ext cx="4859582" cy="38164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Тип Споровики</a:t>
            </a:r>
            <a:br>
              <a:rPr lang="ru-RU" sz="3600" dirty="0" smtClean="0"/>
            </a:br>
            <a:r>
              <a:rPr lang="ru-RU" sz="3600" dirty="0" smtClean="0"/>
              <a:t>Малярийный плазмодий </a:t>
            </a:r>
            <a:endParaRPr lang="ru-RU" sz="3600" dirty="0">
              <a:effectLst/>
            </a:endParaRPr>
          </a:p>
        </p:txBody>
      </p:sp>
      <p:pic>
        <p:nvPicPr>
          <p:cNvPr id="5" name="Содержимое 4" descr="Malaria4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178178" cy="482453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836712"/>
            <a:ext cx="4104456" cy="533256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ic0039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6632"/>
            <a:ext cx="5400600" cy="623710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5F006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272</TotalTime>
  <Words>23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Многообразие Простейших  Одноклеточные. 4 </vt:lpstr>
      <vt:lpstr>Тип Инфузории</vt:lpstr>
      <vt:lpstr>Слайд 3</vt:lpstr>
      <vt:lpstr>Слайд 4</vt:lpstr>
      <vt:lpstr>Слайд 5</vt:lpstr>
      <vt:lpstr>Тип Споровики Малярийный плазмодий </vt:lpstr>
      <vt:lpstr>Тип Споровики Малярийный плазмодий 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38</cp:revision>
  <dcterms:created xsi:type="dcterms:W3CDTF">2010-12-10T18:03:05Z</dcterms:created>
  <dcterms:modified xsi:type="dcterms:W3CDTF">2013-08-24T17:43:19Z</dcterms:modified>
</cp:coreProperties>
</file>