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1" r:id="rId3"/>
    <p:sldId id="337" r:id="rId4"/>
    <p:sldId id="312" r:id="rId5"/>
    <p:sldId id="314" r:id="rId6"/>
    <p:sldId id="315" r:id="rId7"/>
    <p:sldId id="316" r:id="rId8"/>
    <p:sldId id="325" r:id="rId9"/>
    <p:sldId id="326" r:id="rId10"/>
    <p:sldId id="328" r:id="rId11"/>
    <p:sldId id="327" r:id="rId12"/>
    <p:sldId id="317" r:id="rId13"/>
    <p:sldId id="318" r:id="rId14"/>
    <p:sldId id="319" r:id="rId15"/>
    <p:sldId id="320" r:id="rId16"/>
    <p:sldId id="321" r:id="rId17"/>
    <p:sldId id="32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4660"/>
  </p:normalViewPr>
  <p:slideViewPr>
    <p:cSldViewPr>
      <p:cViewPr varScale="1">
        <p:scale>
          <a:sx n="83" d="100"/>
          <a:sy n="83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6516216" cy="170080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Многобразие</a:t>
            </a:r>
            <a:r>
              <a:rPr lang="ru-RU" smtClean="0"/>
              <a:t> Простейших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Одноклеточные. 3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3852936" cy="1584176"/>
          </a:xfrm>
        </p:spPr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a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6019"/>
            <a:ext cx="4038600" cy="3606399"/>
          </a:xfrm>
        </p:spPr>
      </p:pic>
      <p:pic>
        <p:nvPicPr>
          <p:cNvPr id="6" name="Содержимое 5" descr="radiohe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14123"/>
            <a:ext cx="4038600" cy="23901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2592288" cy="3323446"/>
          </a:xfrm>
        </p:spPr>
      </p:pic>
      <p:pic>
        <p:nvPicPr>
          <p:cNvPr id="6" name="Содержимое 5" descr="cells_we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6114314" cy="30460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a00d8341c743353ef0111690077f4970c-800w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85628"/>
            <a:ext cx="3528392" cy="3932921"/>
          </a:xfrm>
        </p:spPr>
      </p:pic>
      <p:pic>
        <p:nvPicPr>
          <p:cNvPr id="6" name="Содержимое 5" descr="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4127356" cy="364453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6987"/>
            <a:ext cx="4038600" cy="3024463"/>
          </a:xfrm>
        </p:spPr>
      </p:pic>
      <p:pic>
        <p:nvPicPr>
          <p:cNvPr id="6" name="Содержимое 5" descr="1001032_orig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4160" t="7798" r="10954" b="11967"/>
          <a:stretch>
            <a:fillRect/>
          </a:stretch>
        </p:blipFill>
        <p:spPr>
          <a:xfrm>
            <a:off x="5220072" y="2204864"/>
            <a:ext cx="3024336" cy="32403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1165_150326021654678_132086130145334_322241_594169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2943"/>
            <a:ext cx="4038600" cy="3112552"/>
          </a:xfrm>
        </p:spPr>
      </p:pic>
      <p:pic>
        <p:nvPicPr>
          <p:cNvPr id="8" name="Содержимое 7" descr="post-3-13297319811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7599"/>
            <a:ext cx="4038600" cy="30632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ssil-radiolarian_image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08720"/>
            <a:ext cx="4032448" cy="2913444"/>
          </a:xfrm>
        </p:spPr>
      </p:pic>
      <p:pic>
        <p:nvPicPr>
          <p:cNvPr id="6" name="Содержимое 5" descr="post-3-132973199752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038600" cy="3589020"/>
          </a:xfrm>
        </p:spPr>
      </p:pic>
      <p:pic>
        <p:nvPicPr>
          <p:cNvPr id="7" name="Содержимое 5" descr="f7a440773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149079"/>
            <a:ext cx="3196960" cy="26621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adiolaria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038600" cy="2833751"/>
          </a:xfrm>
        </p:spPr>
      </p:pic>
      <p:pic>
        <p:nvPicPr>
          <p:cNvPr id="6" name="Содержимое 5" descr="Radiolaria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4340" y="404664"/>
            <a:ext cx="3967788" cy="388843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Тип Инфузории</a:t>
            </a:r>
            <a:endParaRPr lang="ru-RU" sz="3600" dirty="0"/>
          </a:p>
        </p:txBody>
      </p:sp>
      <p:pic>
        <p:nvPicPr>
          <p:cNvPr id="5" name="Содержимое 4" descr="0004-005-Prostejshi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157470" cy="39856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Тип </a:t>
            </a:r>
            <a:r>
              <a:rPr lang="ru-RU" sz="3600" dirty="0" err="1" smtClean="0">
                <a:effectLst/>
              </a:rPr>
              <a:t>Саркожгутиконосцы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Класс Саркодовые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Фораминиферы 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021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2507" y="1547224"/>
            <a:ext cx="4587525" cy="4546072"/>
          </a:xfrm>
        </p:spPr>
      </p:pic>
      <p:pic>
        <p:nvPicPr>
          <p:cNvPr id="6" name="Содержимое 5" descr="difflug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4487" y="2356643"/>
            <a:ext cx="3323977" cy="41517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аковинные корненож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2447" y="1646238"/>
            <a:ext cx="4028106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45920"/>
            <a:ext cx="4824536" cy="4526280"/>
          </a:xfrm>
        </p:spPr>
        <p:txBody>
          <a:bodyPr/>
          <a:lstStyle/>
          <a:p>
            <a:r>
              <a:rPr lang="ru-RU" dirty="0" smtClean="0"/>
              <a:t>Раковинные корненожки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63272" cy="2527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Тип </a:t>
            </a:r>
            <a:br>
              <a:rPr lang="ru-RU" sz="2800" dirty="0" smtClean="0">
                <a:effectLst/>
              </a:rPr>
            </a:br>
            <a:r>
              <a:rPr lang="ru-RU" sz="2800" dirty="0" err="1" smtClean="0">
                <a:effectLst/>
              </a:rPr>
              <a:t>Саркожгутиконосцы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3600" dirty="0" smtClean="0">
                <a:effectLst/>
              </a:rPr>
              <a:t>Класс Саркодовые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Радиолярии</a:t>
            </a:r>
            <a:endParaRPr lang="ru-RU" sz="3600" dirty="0"/>
          </a:p>
        </p:txBody>
      </p:sp>
      <p:pic>
        <p:nvPicPr>
          <p:cNvPr id="5" name="Содержимое 4" descr="0_5f6c1_401cabb4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39"/>
            <a:ext cx="4464496" cy="63326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93096"/>
            <a:ext cx="2876128" cy="18791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0px-Haeckel_Spumellar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6631"/>
            <a:ext cx="4608512" cy="65287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22px-Haeckel_Stephoid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536504" cy="64392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3857183_Tafel_041_med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981" t="3868" b="5008"/>
          <a:stretch>
            <a:fillRect/>
          </a:stretch>
        </p:blipFill>
        <p:spPr>
          <a:xfrm>
            <a:off x="395536" y="260647"/>
            <a:ext cx="4392488" cy="63141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rticle_image-image-artic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59" r="-31735" b="5145"/>
          <a:stretch>
            <a:fillRect/>
          </a:stretch>
        </p:blipFill>
        <p:spPr>
          <a:xfrm>
            <a:off x="683568" y="332656"/>
            <a:ext cx="6040957" cy="62646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3857144_Tafel_004_med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7"/>
            <a:ext cx="4248472" cy="63410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5F006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272</TotalTime>
  <Words>24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Многобразие Простейших  Одноклеточные. 3 </vt:lpstr>
      <vt:lpstr>Тип Саркожгутиконосцы Класс Саркодовые  Фораминиферы </vt:lpstr>
      <vt:lpstr>Слайд 3</vt:lpstr>
      <vt:lpstr>Тип  Саркожгутиконосцы Класс Саркодовые   Радиолярии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Тип Инфузории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37</cp:revision>
  <dcterms:created xsi:type="dcterms:W3CDTF">2010-12-10T18:03:05Z</dcterms:created>
  <dcterms:modified xsi:type="dcterms:W3CDTF">2013-08-24T17:34:30Z</dcterms:modified>
</cp:coreProperties>
</file>