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6550A8A-6FEF-4BB1-9BD7-B2604D227FA3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6B9EB7-1431-4F16-AB4C-0EE130C48B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142984"/>
            <a:ext cx="7429552" cy="5143536"/>
          </a:xfrm>
        </p:spPr>
        <p:txBody>
          <a:bodyPr>
            <a:noAutofit/>
          </a:bodyPr>
          <a:lstStyle/>
          <a:p>
            <a:pPr algn="ctr"/>
            <a:endParaRPr lang="ru-RU" sz="6000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ctr"/>
            <a:endParaRPr lang="ru-RU" sz="6000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ctr"/>
            <a:endParaRPr lang="ru-RU" sz="6000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ctr"/>
            <a:endParaRPr lang="ru-RU" sz="6000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ru-RU" sz="60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Темперамент </a:t>
            </a:r>
            <a:r>
              <a:rPr lang="ru-RU" sz="60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полководцев и ход исторического </a:t>
            </a:r>
            <a:r>
              <a:rPr lang="ru-RU" sz="60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сражения</a:t>
            </a:r>
          </a:p>
          <a:p>
            <a:r>
              <a:rPr lang="ru-RU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Выполнила презентацию</a:t>
            </a:r>
          </a:p>
          <a:p>
            <a:r>
              <a:rPr lang="ru-RU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Топчиева Л. М., учитель биологии</a:t>
            </a:r>
          </a:p>
          <a:p>
            <a:r>
              <a:rPr lang="ru-RU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МБОУ СОШ № 2 г. Волжский</a:t>
            </a:r>
            <a:endParaRPr lang="ru-RU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5852" y="571480"/>
            <a:ext cx="700092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Гроза двенадцатого года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Настала - кто тут нам помог?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Остервенение народа,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Барклай, зима иль русский бог?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А.С. Пушкин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582726"/>
          </a:xfrm>
        </p:spPr>
        <p:txBody>
          <a:bodyPr>
            <a:noAutofit/>
          </a:bodyPr>
          <a:lstStyle/>
          <a:p>
            <a:r>
              <a:rPr lang="ru-RU" sz="2400" dirty="0" smtClean="0"/>
              <a:t>          Густой дым и пар кровавый затмили полдневное солнце. Какие-то тусклые, неверные сумерки лежали над полем ужасов, над нивой смерти. В этих сумерках ничего не было видно, кроме грозных колонн, наступающих и разбитых... 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borodino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857364"/>
            <a:ext cx="3705681" cy="4383087"/>
          </a:xfrm>
          <a:prstGeom prst="rect">
            <a:avLst/>
          </a:prstGeom>
        </p:spPr>
      </p:pic>
      <p:pic>
        <p:nvPicPr>
          <p:cNvPr id="5" name="Рисунок 4" descr="borodino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357430"/>
            <a:ext cx="3810000" cy="417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Лица войны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357694"/>
            <a:ext cx="4040188" cy="196690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Наполеон не похож на остальных, он выделяется на фоне других. Он разрушитель старых норм и создатель новых. </a:t>
            </a:r>
            <a:r>
              <a:rPr lang="ru-RU" u="sng" dirty="0" smtClean="0"/>
              <a:t>Он тот, кто за свою жизнь сделал больше, чем многие народы за многие сотни лет. </a:t>
            </a:r>
            <a:r>
              <a:rPr lang="ru-RU" dirty="0" smtClean="0"/>
              <a:t>Его можно сравнить с Цезарем и Македонским. Все они горели желанием изменить этот мир, имея при этом четкие цели.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643570" y="4214818"/>
            <a:ext cx="2143140" cy="24288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tit26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2396359" cy="2774170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357167"/>
            <a:ext cx="4041775" cy="38576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Он просчитывал то, что действительно было возможно и реально. Еще в ранней  юности в нем были видны и злоба, и скрытая агрессия, и какая-то нечеловеческая сдержанность и собранность. И, безусловно, он был тщеславен и амбициозен</a:t>
            </a:r>
            <a:endParaRPr lang="ru-RU" dirty="0"/>
          </a:p>
        </p:txBody>
      </p:sp>
      <p:pic>
        <p:nvPicPr>
          <p:cNvPr id="8" name="Рисунок 7" descr="napole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4214818"/>
            <a:ext cx="2143140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3050"/>
            <a:ext cx="8115328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Лица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357694"/>
            <a:ext cx="4040188" cy="2071702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Победитель Наполеона Михаил Илларионович Кутузов </a:t>
            </a:r>
            <a:r>
              <a:rPr lang="ru-RU" sz="1600" u="sng" dirty="0" smtClean="0"/>
              <a:t>был типичным флегматиком. </a:t>
            </a:r>
            <a:r>
              <a:rPr lang="ru-RU" sz="1600" dirty="0" smtClean="0"/>
              <a:t>Он часто подвергался критике за нежелание действовать более решительно и наступательно, за предпочтение иметь верную победу в ущерб громкой славе.</a:t>
            </a: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643570" y="4500570"/>
            <a:ext cx="3043230" cy="18240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2643206" cy="284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Рисунок 7" descr="kutuz_or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3429000"/>
            <a:ext cx="3214710" cy="3171818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43372" y="285729"/>
            <a:ext cx="4543429" cy="3214709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           В октябре 1812 года, когда Москва была захвачена французами, генерал </a:t>
            </a:r>
            <a:r>
              <a:rPr lang="ru-RU" dirty="0" err="1" smtClean="0"/>
              <a:t>Беннигсен</a:t>
            </a:r>
            <a:r>
              <a:rPr lang="ru-RU" dirty="0" smtClean="0"/>
              <a:t> в доносе Александру I писал, что Кутузов ничего не делает и много спит. На что в военном ведомстве ответили: "Это не наше дело. Пусть спит. Каждый час сна этого старца неумолимо приближает нас к победе".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Лица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500570"/>
            <a:ext cx="4040188" cy="182403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b="0" dirty="0" smtClean="0"/>
              <a:t>Багратион был образцом профессионального военного, любим армией, отличался спокойствием в опасности, выдающейся храбростью и глубоким знанием военного искусства.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4643446"/>
            <a:ext cx="4041775" cy="16811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bagrati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0034" y="1357299"/>
            <a:ext cx="2428892" cy="2857520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00497" y="571481"/>
            <a:ext cx="4686304" cy="350046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    Неустрашим в сражении, равнодушен к опасности. </a:t>
            </a:r>
          </a:p>
          <a:p>
            <a:pPr algn="just">
              <a:buNone/>
            </a:pPr>
            <a:r>
              <a:rPr lang="ru-RU" dirty="0" smtClean="0"/>
              <a:t>     Не всегда предприимчив, приступая к делу; решителен в продолжении его. Неутомим в трудах. Блюдет спокойствие подчиненным.</a:t>
            </a:r>
            <a:endParaRPr lang="ru-RU" dirty="0"/>
          </a:p>
        </p:txBody>
      </p:sp>
      <p:pic>
        <p:nvPicPr>
          <p:cNvPr id="8" name="Рисунок 7" descr="1812_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4071942"/>
            <a:ext cx="4286280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01281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Лица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486400"/>
            <a:ext cx="3929090" cy="1157310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/>
              <a:t>НЕЙ (</a:t>
            </a:r>
            <a:r>
              <a:rPr lang="ru-RU" sz="1400" dirty="0" err="1" smtClean="0"/>
              <a:t>Ney</a:t>
            </a:r>
            <a:r>
              <a:rPr lang="ru-RU" sz="1400" dirty="0" smtClean="0"/>
              <a:t>) Мишель, маршал Франции  Имя генерала стало популярно во Франции и ее армии задолго до того, как Бонапарт пришел к власти. 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nei_mishel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14349" y="1428736"/>
            <a:ext cx="2571767" cy="3840176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642918"/>
            <a:ext cx="4041775" cy="57150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        За ярко-рыжий цвет волос солдаты прозвали Нея "</a:t>
            </a:r>
            <a:r>
              <a:rPr lang="ru-RU" sz="2000" dirty="0" err="1" smtClean="0"/>
              <a:t>огнеголовым</a:t>
            </a:r>
            <a:r>
              <a:rPr lang="ru-RU" sz="2000" dirty="0" smtClean="0"/>
              <a:t>" и на войне восхищались его "горячей головой". Маршал Франции Мишель Ней был типичным наполеоновским полководцем. </a:t>
            </a:r>
            <a:r>
              <a:rPr lang="ru-RU" sz="2000" u="sng" dirty="0" smtClean="0"/>
              <a:t>Его личная храбрость порой приводила к ошибкам в сражениях, но она же не раз даровала ему на поле брани победу.</a:t>
            </a:r>
            <a:r>
              <a:rPr lang="ru-RU" sz="2000" dirty="0" smtClean="0"/>
              <a:t> Он был одним из тех военных вождей, за которым бесстрашно шли в самый тяжелый бой солдаты и офицеры.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Лица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714884"/>
            <a:ext cx="4040188" cy="1609716"/>
          </a:xfrm>
        </p:spPr>
        <p:txBody>
          <a:bodyPr>
            <a:normAutofit fontScale="92500" lnSpcReduction="10000"/>
          </a:bodyPr>
          <a:lstStyle/>
          <a:p>
            <a:r>
              <a:rPr lang="ru-RU" b="0" dirty="0" smtClean="0"/>
              <a:t>Барклай-де-Толли Михаил Богданович, князь, известный русский полководец, шотландского происхождения. 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6278880"/>
            <a:ext cx="4041775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7" name="Содержимое 6" descr="barklai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2682110" cy="3074209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71935" y="285728"/>
            <a:ext cx="4614866" cy="621510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Обладал холодной вежливостью и неумением дружить. Ну и зависть, конечно, была: беден, не родовит, но до генерала взлетел чуть не в одночасье.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Он ясно предвидел, что война будет "ужаснейшая по намерениям, единственная по роду своему и важнейшая по последствиям", но ради осторожности не считал возможным "предварить публику о критическом положении отечества" и </a:t>
            </a:r>
            <a:r>
              <a:rPr lang="ru-RU" u="sng" dirty="0" smtClean="0"/>
              <a:t>предпочел перенести оскорбления и нападки, "спокойно ожидая оправданий от самых последствий".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Лица войны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072074"/>
            <a:ext cx="4040188" cy="125252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РАЕВСКИЙ Николай Николаевич, генерал от кавалерии. Из древнего дворянского рода. Сын полковника; внучатый племянник князя Г.А. Потемкина.</a:t>
            </a: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raevsky_nn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42910" y="1214422"/>
            <a:ext cx="3357586" cy="3500462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714356"/>
            <a:ext cx="4041775" cy="564360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«Этот русский генерал сделан из материала, из которого делаются маршалы», – сказал о нём Наполеон. Военную службу начал в возрасте 14 лет прапорщиком в армии Потемкина Г. А.</a:t>
            </a:r>
          </a:p>
          <a:p>
            <a:pPr algn="just">
              <a:buNone/>
            </a:pPr>
            <a:r>
              <a:rPr lang="ru-RU" dirty="0" smtClean="0"/>
              <a:t>     </a:t>
            </a:r>
          </a:p>
          <a:p>
            <a:pPr algn="just">
              <a:buNone/>
            </a:pPr>
            <a:r>
              <a:rPr lang="ru-RU" dirty="0" smtClean="0"/>
              <a:t>     Пользовался большой популярностью и авторитетом среди солдат и офицеров русской армии. 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471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 </vt:lpstr>
      <vt:lpstr>Слайд 2</vt:lpstr>
      <vt:lpstr>          Густой дым и пар кровавый затмили полдневное солнце. Какие-то тусклые, неверные сумерки лежали над полем ужасов, над нивой смерти. В этих сумерках ничего не было видно, кроме грозных колонн, наступающих и разбитых...  </vt:lpstr>
      <vt:lpstr>Лица войны</vt:lpstr>
      <vt:lpstr>Лица войны</vt:lpstr>
      <vt:lpstr>Лица войны</vt:lpstr>
      <vt:lpstr>Лица войны</vt:lpstr>
      <vt:lpstr>Лица войны</vt:lpstr>
      <vt:lpstr>Лица войны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20</cp:revision>
  <dcterms:created xsi:type="dcterms:W3CDTF">2012-09-13T18:39:59Z</dcterms:created>
  <dcterms:modified xsi:type="dcterms:W3CDTF">2012-09-22T20:48:54Z</dcterms:modified>
</cp:coreProperties>
</file>