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64B9492-72D0-41F7-B149-8CD4B8FA059E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EDC201-82D1-4478-A178-1C293618B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B9492-72D0-41F7-B149-8CD4B8FA059E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C201-82D1-4478-A178-1C293618B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B9492-72D0-41F7-B149-8CD4B8FA059E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C201-82D1-4478-A178-1C293618B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B9492-72D0-41F7-B149-8CD4B8FA059E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C201-82D1-4478-A178-1C293618B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B9492-72D0-41F7-B149-8CD4B8FA059E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C201-82D1-4478-A178-1C293618B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B9492-72D0-41F7-B149-8CD4B8FA059E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C201-82D1-4478-A178-1C293618B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B9492-72D0-41F7-B149-8CD4B8FA059E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C201-82D1-4478-A178-1C293618B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B9492-72D0-41F7-B149-8CD4B8FA059E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C201-82D1-4478-A178-1C293618B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B9492-72D0-41F7-B149-8CD4B8FA059E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C201-82D1-4478-A178-1C293618B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B9492-72D0-41F7-B149-8CD4B8FA059E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C201-82D1-4478-A178-1C293618B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B9492-72D0-41F7-B149-8CD4B8FA059E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C201-82D1-4478-A178-1C293618B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F64B9492-72D0-41F7-B149-8CD4B8FA059E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4EDC201-82D1-4478-A178-1C293618B0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0" dirty="0" smtClean="0"/>
              <a:t>Типы темперамента</a:t>
            </a:r>
            <a:endParaRPr lang="ru-RU" i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58052" cy="1752600"/>
          </a:xfrm>
        </p:spPr>
        <p:txBody>
          <a:bodyPr/>
          <a:lstStyle/>
          <a:p>
            <a:r>
              <a:rPr lang="ru-RU" sz="1400" b="0" dirty="0" smtClean="0"/>
              <a:t>Выполнила Топчиева Л. М.</a:t>
            </a:r>
          </a:p>
          <a:p>
            <a:r>
              <a:rPr lang="ru-RU" sz="1400" b="0" dirty="0" smtClean="0"/>
              <a:t> учитель биологии </a:t>
            </a:r>
          </a:p>
          <a:p>
            <a:r>
              <a:rPr lang="ru-RU" sz="1400" b="0" dirty="0" smtClean="0"/>
              <a:t>МБОУ СОШ № 2 г. Волжского</a:t>
            </a:r>
            <a:endParaRPr lang="ru-RU" sz="14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меланхолик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/>
              <a:t>             Слабый </a:t>
            </a:r>
            <a:r>
              <a:rPr lang="ru-RU" sz="2000" b="0" dirty="0" smtClean="0"/>
              <a:t>тип. Адаптируется медленно и трудно, теряется в новой обстановке. </a:t>
            </a:r>
            <a:r>
              <a:rPr lang="ru-RU" sz="2000" b="0" dirty="0" smtClean="0"/>
              <a:t>Медленно </a:t>
            </a:r>
            <a:r>
              <a:rPr lang="ru-RU" sz="2000" b="0" dirty="0" smtClean="0"/>
              <a:t>включается и переключается с одного дела на другое, часто отвлекается, при появлении трудностей теряется. </a:t>
            </a:r>
            <a:endParaRPr lang="ru-RU" sz="2000" b="0" dirty="0" smtClean="0"/>
          </a:p>
          <a:p>
            <a:pPr>
              <a:buNone/>
            </a:pPr>
            <a:r>
              <a:rPr lang="ru-RU" sz="2000" b="0" dirty="0" smtClean="0"/>
              <a:t> </a:t>
            </a:r>
            <a:r>
              <a:rPr lang="ru-RU" sz="2000" b="0" dirty="0" smtClean="0"/>
              <a:t>            Сильные </a:t>
            </a:r>
            <a:r>
              <a:rPr lang="ru-RU" sz="2000" b="0" dirty="0" smtClean="0"/>
              <a:t>воздействия часто вызывают у меланхолика продолжительную тормозную реакцию. В нормальных условиях жизни меланхолик - человек глубокий, </a:t>
            </a:r>
            <a:r>
              <a:rPr lang="ru-RU" sz="2000" b="0" dirty="0" smtClean="0"/>
              <a:t>содержательный</a:t>
            </a:r>
            <a:r>
              <a:rPr lang="ru-RU" sz="2000" b="0" dirty="0" smtClean="0"/>
              <a:t>. </a:t>
            </a:r>
            <a:endParaRPr lang="ru-RU" sz="2000" b="0" dirty="0" smtClean="0"/>
          </a:p>
          <a:p>
            <a:pPr>
              <a:buNone/>
            </a:pPr>
            <a:endParaRPr lang="ru-RU" sz="2000" b="0" dirty="0"/>
          </a:p>
        </p:txBody>
      </p:sp>
      <p:pic>
        <p:nvPicPr>
          <p:cNvPr id="4" name="Picture 2" descr="C:\Users\User\Pictures\Мои рисунки\ТЕМПЕРАМЕНТ рис 2\Темперамент 9.gif"/>
          <p:cNvPicPr>
            <a:picLocks noChangeAspect="1" noChangeArrowheads="1"/>
          </p:cNvPicPr>
          <p:nvPr/>
        </p:nvPicPr>
        <p:blipFill>
          <a:blip r:embed="rId2"/>
          <a:srcRect t="48683" b="24535"/>
          <a:stretch>
            <a:fillRect/>
          </a:stretch>
        </p:blipFill>
        <p:spPr bwMode="auto">
          <a:xfrm>
            <a:off x="785786" y="4071942"/>
            <a:ext cx="750099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357718"/>
          </a:xfrm>
        </p:spPr>
        <p:txBody>
          <a:bodyPr/>
          <a:lstStyle/>
          <a:p>
            <a:pPr algn="ctr"/>
            <a:r>
              <a:rPr lang="ru-RU" sz="2800" dirty="0" smtClean="0"/>
              <a:t>В будничных радостях и горестях жизни нужно быть сангвиником, в важных событиях жизни - меланхоликом, относительно влечений, глубоко затрагивающих наши интересы, - холериком, и, наконец, в исполнении решений - флегматиком.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i="0" dirty="0" smtClean="0"/>
              <a:t>В.Вундт </a:t>
            </a:r>
            <a:r>
              <a:rPr lang="ru-RU" sz="2000" b="0" i="0" dirty="0" smtClean="0"/>
              <a:t>(1832 - 1920),</a:t>
            </a:r>
            <a:br>
              <a:rPr lang="ru-RU" sz="2000" b="0" i="0" dirty="0" smtClean="0"/>
            </a:br>
            <a:r>
              <a:rPr lang="ru-RU" sz="2000" b="0" i="0" dirty="0" smtClean="0"/>
              <a:t> немецкий психолог, физиолог, философ и языковед</a:t>
            </a:r>
            <a:br>
              <a:rPr lang="ru-RU" sz="2000" b="0" i="0" dirty="0" smtClean="0"/>
            </a:br>
            <a:endParaRPr lang="ru-RU" sz="2000" b="0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Учение </a:t>
            </a:r>
            <a:r>
              <a:rPr lang="ru-RU" dirty="0" err="1" smtClean="0"/>
              <a:t>гиппократа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600200"/>
            <a:ext cx="5329246" cy="4525963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           Еще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2400 лет назад, в V веке до н. э., великий врач Греции Гиппократ, в роду которого было 17 поколений врачей, создал свое учение о типах темперамента. </a:t>
            </a:r>
            <a:endParaRPr lang="ru-RU" sz="18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          Он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утверждал, что люди различаются соотношением четырёх основных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соков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организма - крови, флегмы, желтой желчи и черной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желчи.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Каждая жидкость имеет особые свойства и особое назначение.</a:t>
            </a:r>
            <a:b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      Свойство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крови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– теплота;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      Свойство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флегмы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– холод;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      Свойство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желтой желчи - сухость; </a:t>
            </a:r>
            <a:b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      Свойство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черной желчи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– сырость.</a:t>
            </a:r>
            <a:endParaRPr lang="ru-RU" sz="1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b3c750fbebaec30d615bbcfc4a0a16b5_r17-R126H5L5-Col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71678"/>
            <a:ext cx="22860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темперамента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10519"/>
            <a:ext cx="5286412" cy="489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Учение Павлова о типах темперамента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86116" y="1714488"/>
            <a:ext cx="5400684" cy="459740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И. П. Павлов </a:t>
            </a:r>
            <a:r>
              <a:rPr lang="ru-RU" sz="2000" dirty="0" smtClean="0"/>
              <a:t>- русский ученый, физиолог. Создал новый раздел науки - физиологию высшей нервной деятельности, на основе открытого им условного рефлекса. Л</a:t>
            </a:r>
            <a:r>
              <a:rPr lang="ru-RU" sz="2000" dirty="0" smtClean="0"/>
              <a:t>ауреат </a:t>
            </a:r>
            <a:r>
              <a:rPr lang="ru-RU" sz="2000" dirty="0" smtClean="0"/>
              <a:t>Нобелевской премии (1904 год) в области медицины и физиологии. </a:t>
            </a:r>
            <a:r>
              <a:rPr lang="ru-RU" sz="2000" dirty="0" smtClean="0"/>
              <a:t>            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И. П. Павлов считал , что основные типы высшей нервной деятельности совпадают с четырьмя типами темперамента, установленными Гиппократом</a:t>
            </a:r>
            <a:endParaRPr lang="ru-RU" sz="2000" dirty="0"/>
          </a:p>
        </p:txBody>
      </p:sp>
      <p:pic>
        <p:nvPicPr>
          <p:cNvPr id="6" name="Содержимое 3" descr="post-184-11524645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2910" y="1643050"/>
            <a:ext cx="278608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ВНД по Павлову</a:t>
            </a:r>
            <a:endParaRPr lang="ru-RU" dirty="0"/>
          </a:p>
        </p:txBody>
      </p:sp>
      <p:pic>
        <p:nvPicPr>
          <p:cNvPr id="4" name="Содержимое 3" descr="tipy-vn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928802"/>
            <a:ext cx="7143800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сангвиник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0" dirty="0" smtClean="0"/>
              <a:t>              Сильный</a:t>
            </a:r>
            <a:r>
              <a:rPr lang="ru-RU" sz="2000" b="0" dirty="0" smtClean="0"/>
              <a:t>, уравновешенный, подвижный тип. Быстро и легко приспосабливается к изменчивым условиям жизни. В</a:t>
            </a:r>
            <a:r>
              <a:rPr lang="ru-RU" sz="2000" b="0" dirty="0" smtClean="0"/>
              <a:t>ысокая </a:t>
            </a:r>
            <a:r>
              <a:rPr lang="ru-RU" sz="2000" b="0" dirty="0" smtClean="0"/>
              <a:t>сопротивляемость трудностям жизни. Настроение чаще всего веселое, жизнерадостное, устойчивое. В отношениях общительный, быстро сходится с людьми. </a:t>
            </a:r>
            <a:endParaRPr lang="ru-RU" sz="2000" b="0" dirty="0"/>
          </a:p>
        </p:txBody>
      </p:sp>
      <p:pic>
        <p:nvPicPr>
          <p:cNvPr id="6" name="Picture 2" descr="C:\Users\User\Pictures\Мои рисунки\ТЕМПЕРАМЕНТ рис 2\Темперамент 9.gif"/>
          <p:cNvPicPr>
            <a:picLocks noChangeAspect="1" noChangeArrowheads="1"/>
          </p:cNvPicPr>
          <p:nvPr/>
        </p:nvPicPr>
        <p:blipFill>
          <a:blip r:embed="rId2"/>
          <a:srcRect t="74956"/>
          <a:stretch>
            <a:fillRect/>
          </a:stretch>
        </p:blipFill>
        <p:spPr bwMode="auto">
          <a:xfrm>
            <a:off x="857224" y="3500438"/>
            <a:ext cx="75724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флегматик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0" dirty="0" smtClean="0"/>
              <a:t>             Сильный</a:t>
            </a:r>
            <a:r>
              <a:rPr lang="ru-RU" sz="2000" b="0" dirty="0" smtClean="0"/>
              <a:t>, уравновешенный, инертный. В поведении ровен, спокоен, редко выходит из себя, не склонен к аффектам. Настроение устойчивое, отсутствуют резкие проявления радости и </a:t>
            </a:r>
            <a:r>
              <a:rPr lang="ru-RU" sz="2000" b="0" dirty="0" smtClean="0"/>
              <a:t>печали.</a:t>
            </a:r>
          </a:p>
          <a:p>
            <a:pPr>
              <a:buNone/>
            </a:pPr>
            <a:r>
              <a:rPr lang="ru-RU" sz="2000" b="0" dirty="0" smtClean="0"/>
              <a:t>             Очень </a:t>
            </a:r>
            <a:r>
              <a:rPr lang="ru-RU" sz="2000" b="0" dirty="0" smtClean="0"/>
              <a:t>терпелив, не тратит сил попусту, последователен и обстоятелен. Трезво оценивает свои действия. С людьми сходится с трудом. Друзей не много, но </a:t>
            </a:r>
            <a:r>
              <a:rPr lang="ru-RU" sz="2000" b="0" dirty="0" smtClean="0"/>
              <a:t>дружбе </a:t>
            </a:r>
            <a:r>
              <a:rPr lang="ru-RU" sz="2000" b="0" dirty="0" smtClean="0"/>
              <a:t>верен</a:t>
            </a:r>
            <a:r>
              <a:rPr lang="ru-RU" sz="2000" b="0" dirty="0" smtClean="0"/>
              <a:t>.</a:t>
            </a:r>
          </a:p>
          <a:p>
            <a:pPr>
              <a:buNone/>
            </a:pPr>
            <a:endParaRPr lang="ru-RU" sz="2000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27428" b="49307"/>
          <a:stretch>
            <a:fillRect/>
          </a:stretch>
        </p:blipFill>
        <p:spPr bwMode="auto">
          <a:xfrm>
            <a:off x="1000099" y="4214818"/>
            <a:ext cx="7143801" cy="209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холерик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/>
              <a:t>         Сильный, </a:t>
            </a:r>
            <a:r>
              <a:rPr lang="ru-RU" sz="2000" b="0" dirty="0" smtClean="0"/>
              <a:t>неуравновешенный тип с преобладанием возбуждения. Холерик хорошо адаптируется к новым условиям, но с осложнениями, иногда с раздражением. </a:t>
            </a:r>
            <a:r>
              <a:rPr lang="ru-RU" sz="2000" b="0" dirty="0" smtClean="0"/>
              <a:t>    Отличается </a:t>
            </a:r>
            <a:r>
              <a:rPr lang="ru-RU" sz="2000" b="0" dirty="0" smtClean="0"/>
              <a:t>большой жизненной энергией, но ему не хватает самообладания; он вспыльчив и несдержан. Действия холерика порывисты, двигательные реакции выразительные, сильные, быстрые, резкие. Речь громкая, резкая, выразительная. </a:t>
            </a:r>
            <a:endParaRPr lang="ru-RU" sz="2000" b="0" dirty="0" smtClean="0"/>
          </a:p>
          <a:p>
            <a:pPr>
              <a:buNone/>
            </a:pPr>
            <a:endParaRPr lang="ru-RU" sz="2000" b="0" dirty="0"/>
          </a:p>
        </p:txBody>
      </p:sp>
      <p:pic>
        <p:nvPicPr>
          <p:cNvPr id="4" name="Picture 5" descr="C:\Users\User\Pictures\Мои рисунки\ТЕМПЕРАМЕНТ рис 2\Темперамент 9.gif"/>
          <p:cNvPicPr>
            <a:picLocks noChangeAspect="1" noChangeArrowheads="1"/>
          </p:cNvPicPr>
          <p:nvPr/>
        </p:nvPicPr>
        <p:blipFill>
          <a:blip r:embed="rId2"/>
          <a:srcRect b="72334"/>
          <a:stretch>
            <a:fillRect/>
          </a:stretch>
        </p:blipFill>
        <p:spPr bwMode="auto">
          <a:xfrm>
            <a:off x="1000100" y="3857628"/>
            <a:ext cx="7500990" cy="249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7">
  <a:themeElements>
    <a:clrScheme name="Тема Offic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71</TotalTime>
  <Words>423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Тема17</vt:lpstr>
      <vt:lpstr>Типы темперамента</vt:lpstr>
      <vt:lpstr>В будничных радостях и горестях жизни нужно быть сангвиником, в важных событиях жизни - меланхоликом, относительно влечений, глубоко затрагивающих наши интересы, - холериком, и, наконец, в исполнении решений - флегматиком.     В.Вундт (1832 - 1920),  немецкий психолог, физиолог, философ и языковед </vt:lpstr>
      <vt:lpstr>Учение гиппократа</vt:lpstr>
      <vt:lpstr>Типы темперамента</vt:lpstr>
      <vt:lpstr>Учение Павлова о типах темперамента</vt:lpstr>
      <vt:lpstr>Типы ВНД по Павлову</vt:lpstr>
      <vt:lpstr>сангвиник</vt:lpstr>
      <vt:lpstr>флегматик</vt:lpstr>
      <vt:lpstr>холерик</vt:lpstr>
      <vt:lpstr>меланхолик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темперамента</dc:title>
  <dc:creator>admin</dc:creator>
  <cp:lastModifiedBy>admin</cp:lastModifiedBy>
  <cp:revision>8</cp:revision>
  <dcterms:created xsi:type="dcterms:W3CDTF">2012-09-23T16:57:25Z</dcterms:created>
  <dcterms:modified xsi:type="dcterms:W3CDTF">2012-09-23T18:08:38Z</dcterms:modified>
</cp:coreProperties>
</file>