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0FDAF9-2AC4-4CA2-9FA7-F420E45B89AE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726C866-85C9-4518-B576-3A237E4F1E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332B42-7BE8-40BA-8E79-88FE8B778AD5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08BFDA-B6F6-4886-919C-A1C596D38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6F3D08E6-2D01-4F4B-BD7B-F56F004D4BE1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1D1006-F61D-40CD-9649-FF4D600CE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ABB92B-F46D-40ED-98D4-DF75581D1298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14653E-5BCA-4FD9-9840-6F199A7FA7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6D7B5A6-6313-40B2-B567-6CDE43E838DA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AB30E9C3-9DF4-4038-AA68-9D26455FA6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4E5873-8FA3-467D-99D7-EAADC6B8310E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FBBC90-6D3E-4B3F-A017-7842987945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E6669F-C4C3-4311-9196-C919E6809EEA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408773-2C39-46A1-B11C-B2946705D8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0D77A3-434D-4158-9DBB-B53F665A2D45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497AFA-571B-4DB9-A95D-CDAD96F805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8B4494D-ECAA-446B-B74E-D7B81C7FB609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C94C8D-DD04-488E-83F1-3DE4414187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A04F5F-0147-42BB-9515-EDF027C50191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0C701C-4CE4-4B29-9071-5FA6671FE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89DCC9-B265-47A9-B9BA-23DBB835B358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3FCF78-4372-47F6-9614-4BD078955F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7B5E57-F1B4-4113-9755-D9FDB423ECFC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3BBBB2F-42EB-4728-9C2B-A6E6E90B96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РЫБЫ 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algn="r"/>
            <a:r>
              <a:rPr lang="ru-RU" sz="2000" dirty="0" smtClean="0"/>
              <a:t>Автор: Першина О.В.</a:t>
            </a:r>
          </a:p>
          <a:p>
            <a:pPr algn="r"/>
            <a:r>
              <a:rPr lang="ru-RU" sz="2000" dirty="0" smtClean="0"/>
              <a:t>Учитель биологии </a:t>
            </a:r>
          </a:p>
          <a:p>
            <a:pPr algn="r"/>
            <a:r>
              <a:rPr lang="ru-RU" sz="2000" dirty="0" smtClean="0"/>
              <a:t>ГБОУ СОШ №405</a:t>
            </a:r>
          </a:p>
          <a:p>
            <a:pPr algn="r"/>
            <a:r>
              <a:rPr lang="ru-RU" sz="2000" dirty="0" smtClean="0"/>
              <a:t> Москва. </a:t>
            </a:r>
            <a:r>
              <a:rPr lang="ru-RU" sz="2000" smtClean="0"/>
              <a:t>2013</a:t>
            </a:r>
            <a:endParaRPr lang="ru-RU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Ответы и оценка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3568" y="521296"/>
            <a:ext cx="2285960" cy="5860032"/>
          </a:xfrm>
        </p:spPr>
        <p:txBody>
          <a:bodyPr>
            <a:normAutofit/>
          </a:bodyPr>
          <a:lstStyle/>
          <a:p>
            <a:r>
              <a:rPr lang="ru-RU" dirty="0" smtClean="0"/>
              <a:t>1-б</a:t>
            </a:r>
          </a:p>
          <a:p>
            <a:r>
              <a:rPr lang="ru-RU" dirty="0" smtClean="0"/>
              <a:t>2-а</a:t>
            </a:r>
          </a:p>
          <a:p>
            <a:r>
              <a:rPr lang="ru-RU" dirty="0" smtClean="0"/>
              <a:t>3-г</a:t>
            </a:r>
          </a:p>
          <a:p>
            <a:r>
              <a:rPr lang="ru-RU" dirty="0" smtClean="0"/>
              <a:t>4-а</a:t>
            </a:r>
          </a:p>
          <a:p>
            <a:r>
              <a:rPr lang="ru-RU" dirty="0" smtClean="0"/>
              <a:t>5-в</a:t>
            </a:r>
          </a:p>
          <a:p>
            <a:r>
              <a:rPr lang="ru-RU" dirty="0" smtClean="0"/>
              <a:t>6-б</a:t>
            </a:r>
          </a:p>
          <a:p>
            <a:r>
              <a:rPr lang="ru-RU" dirty="0" smtClean="0"/>
              <a:t>7-в</a:t>
            </a:r>
          </a:p>
          <a:p>
            <a:r>
              <a:rPr lang="ru-RU" dirty="0" smtClean="0"/>
              <a:t>8-б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3928" y="1628800"/>
            <a:ext cx="3816424" cy="49580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«5» - 7..8</a:t>
            </a:r>
          </a:p>
          <a:p>
            <a:r>
              <a:rPr lang="ru-RU" dirty="0" smtClean="0"/>
              <a:t>«4» - 6</a:t>
            </a:r>
          </a:p>
          <a:p>
            <a:r>
              <a:rPr lang="ru-RU" dirty="0" smtClean="0"/>
              <a:t>«3» - 3</a:t>
            </a:r>
            <a:r>
              <a:rPr lang="ru-RU" dirty="0" smtClean="0"/>
              <a:t>..5</a:t>
            </a:r>
            <a:endParaRPr lang="ru-RU" dirty="0" smtClean="0"/>
          </a:p>
          <a:p>
            <a:r>
              <a:rPr lang="ru-RU" dirty="0" smtClean="0"/>
              <a:t>«2» - 2 и менее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Ответы и оценка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3568" y="521296"/>
            <a:ext cx="2285960" cy="586003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9-г</a:t>
            </a:r>
          </a:p>
          <a:p>
            <a:r>
              <a:rPr lang="ru-RU" dirty="0" smtClean="0"/>
              <a:t>10-а</a:t>
            </a:r>
          </a:p>
          <a:p>
            <a:r>
              <a:rPr lang="ru-RU" dirty="0" smtClean="0"/>
              <a:t>11-в</a:t>
            </a:r>
          </a:p>
          <a:p>
            <a:r>
              <a:rPr lang="ru-RU" dirty="0" smtClean="0"/>
              <a:t>12-б</a:t>
            </a:r>
          </a:p>
          <a:p>
            <a:r>
              <a:rPr lang="ru-RU" dirty="0" smtClean="0"/>
              <a:t>13-а</a:t>
            </a:r>
          </a:p>
          <a:p>
            <a:r>
              <a:rPr lang="ru-RU" dirty="0" smtClean="0"/>
              <a:t>14-а</a:t>
            </a:r>
          </a:p>
          <a:p>
            <a:r>
              <a:rPr lang="ru-RU" dirty="0" smtClean="0"/>
              <a:t>15-б</a:t>
            </a:r>
          </a:p>
          <a:p>
            <a:r>
              <a:rPr lang="ru-RU" dirty="0" smtClean="0"/>
              <a:t>16-а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3928" y="1628800"/>
            <a:ext cx="3816424" cy="49580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«5» - 7..8</a:t>
            </a:r>
          </a:p>
          <a:p>
            <a:r>
              <a:rPr lang="ru-RU" dirty="0" smtClean="0"/>
              <a:t>«4» - 6</a:t>
            </a:r>
          </a:p>
          <a:p>
            <a:r>
              <a:rPr lang="ru-RU" dirty="0" smtClean="0"/>
              <a:t>«3» - 3..5</a:t>
            </a:r>
          </a:p>
          <a:p>
            <a:r>
              <a:rPr lang="ru-RU" dirty="0" smtClean="0"/>
              <a:t>«2» - 2 и менее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Ответы и оценка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3568" y="521296"/>
            <a:ext cx="2285960" cy="58600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1-б</a:t>
            </a:r>
          </a:p>
          <a:p>
            <a:r>
              <a:rPr lang="ru-RU" dirty="0" smtClean="0"/>
              <a:t>2-а</a:t>
            </a:r>
          </a:p>
          <a:p>
            <a:r>
              <a:rPr lang="ru-RU" dirty="0" smtClean="0"/>
              <a:t>3-г</a:t>
            </a:r>
          </a:p>
          <a:p>
            <a:r>
              <a:rPr lang="ru-RU" dirty="0" smtClean="0"/>
              <a:t>4-а</a:t>
            </a:r>
          </a:p>
          <a:p>
            <a:r>
              <a:rPr lang="ru-RU" dirty="0" smtClean="0"/>
              <a:t>5-в</a:t>
            </a:r>
          </a:p>
          <a:p>
            <a:r>
              <a:rPr lang="ru-RU" dirty="0" smtClean="0"/>
              <a:t>6-б</a:t>
            </a:r>
          </a:p>
          <a:p>
            <a:r>
              <a:rPr lang="ru-RU" dirty="0" smtClean="0"/>
              <a:t>7-в</a:t>
            </a:r>
          </a:p>
          <a:p>
            <a:r>
              <a:rPr lang="ru-RU" dirty="0" smtClean="0"/>
              <a:t>8-б</a:t>
            </a:r>
          </a:p>
          <a:p>
            <a:r>
              <a:rPr lang="ru-RU" dirty="0" smtClean="0"/>
              <a:t>9-г</a:t>
            </a:r>
          </a:p>
          <a:p>
            <a:r>
              <a:rPr lang="ru-RU" dirty="0" smtClean="0"/>
              <a:t>10-а</a:t>
            </a:r>
          </a:p>
          <a:p>
            <a:r>
              <a:rPr lang="ru-RU" dirty="0" smtClean="0"/>
              <a:t>11-в</a:t>
            </a:r>
          </a:p>
          <a:p>
            <a:r>
              <a:rPr lang="ru-RU" dirty="0" smtClean="0"/>
              <a:t>12-б</a:t>
            </a:r>
          </a:p>
          <a:p>
            <a:r>
              <a:rPr lang="ru-RU" dirty="0" smtClean="0"/>
              <a:t>13-а</a:t>
            </a:r>
          </a:p>
          <a:p>
            <a:r>
              <a:rPr lang="ru-RU" dirty="0" smtClean="0"/>
              <a:t>14-а</a:t>
            </a:r>
          </a:p>
          <a:p>
            <a:r>
              <a:rPr lang="ru-RU" dirty="0" smtClean="0"/>
              <a:t>15-б</a:t>
            </a:r>
          </a:p>
          <a:p>
            <a:r>
              <a:rPr lang="ru-RU" dirty="0" smtClean="0"/>
              <a:t>16-а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3928" y="1628800"/>
            <a:ext cx="3816424" cy="495801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«5» - 15..16</a:t>
            </a:r>
          </a:p>
          <a:p>
            <a:r>
              <a:rPr lang="ru-RU" dirty="0" smtClean="0"/>
              <a:t>«4» - 12..14</a:t>
            </a:r>
          </a:p>
          <a:p>
            <a:r>
              <a:rPr lang="ru-RU" dirty="0" smtClean="0"/>
              <a:t>«3» - 6..11</a:t>
            </a:r>
          </a:p>
          <a:p>
            <a:r>
              <a:rPr lang="ru-RU" dirty="0" smtClean="0"/>
              <a:t>«2» - 5 и менее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1.Парным плавником у речного окуня является…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Хвостовой</a:t>
            </a:r>
            <a:br>
              <a:rPr lang="ru-RU" dirty="0" smtClean="0"/>
            </a:br>
            <a:r>
              <a:rPr lang="ru-RU" dirty="0" smtClean="0"/>
              <a:t>Б. Грудной </a:t>
            </a:r>
            <a:br>
              <a:rPr lang="ru-RU" dirty="0" smtClean="0"/>
            </a:br>
            <a:r>
              <a:rPr lang="ru-RU" dirty="0" smtClean="0"/>
              <a:t>В. Спинной 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2.Главную роль при движении вперёд играет плавник </a:t>
            </a:r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А. Хвостовой </a:t>
            </a:r>
            <a:br>
              <a:rPr lang="ru-RU" dirty="0" smtClean="0"/>
            </a:br>
            <a:r>
              <a:rPr lang="ru-RU" dirty="0" smtClean="0"/>
              <a:t>Б. Грудной </a:t>
            </a:r>
            <a:br>
              <a:rPr lang="ru-RU" dirty="0" smtClean="0"/>
            </a:br>
            <a:r>
              <a:rPr lang="ru-RU" dirty="0" smtClean="0"/>
              <a:t>В. Брюшной </a:t>
            </a:r>
            <a:br>
              <a:rPr lang="ru-RU" dirty="0" smtClean="0"/>
            </a:br>
            <a:r>
              <a:rPr lang="ru-RU" dirty="0" smtClean="0"/>
              <a:t>Г. Спинной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3.Одной из функций плавательного пузыря является…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Быстрое переваривание пищи </a:t>
            </a:r>
            <a:br>
              <a:rPr lang="ru-RU" dirty="0" smtClean="0"/>
            </a:br>
            <a:r>
              <a:rPr lang="ru-RU" dirty="0" smtClean="0"/>
              <a:t>Б. Усиление звука (рыбы лучше слышат) </a:t>
            </a:r>
            <a:br>
              <a:rPr lang="ru-RU" dirty="0" smtClean="0"/>
            </a:br>
            <a:r>
              <a:rPr lang="ru-RU" dirty="0" smtClean="0"/>
              <a:t>В. Является выделительным органом </a:t>
            </a:r>
            <a:br>
              <a:rPr lang="ru-RU" dirty="0" smtClean="0"/>
            </a:br>
            <a:r>
              <a:rPr lang="ru-RU" dirty="0" smtClean="0"/>
              <a:t>Г. Нет верного ответа 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4.Под действием чего пища в желудке окуня начинает перевариваться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dirty="0" smtClean="0"/>
              <a:t>А. Желудочного сока </a:t>
            </a:r>
            <a:br>
              <a:rPr lang="ru-RU" dirty="0" smtClean="0"/>
            </a:br>
            <a:r>
              <a:rPr lang="ru-RU" dirty="0" smtClean="0"/>
              <a:t>Б. Слюны </a:t>
            </a:r>
            <a:br>
              <a:rPr lang="ru-RU" dirty="0" smtClean="0"/>
            </a:br>
            <a:r>
              <a:rPr lang="ru-RU" dirty="0" smtClean="0"/>
              <a:t>В. Желчи </a:t>
            </a:r>
            <a:br>
              <a:rPr lang="ru-RU" dirty="0" smtClean="0"/>
            </a:br>
            <a:r>
              <a:rPr lang="ru-RU" dirty="0" smtClean="0"/>
              <a:t>Г. Все ответы верны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7239000" cy="626469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5.Жаберные тычинки служат для</a:t>
            </a:r>
            <a:r>
              <a:rPr lang="ru-RU" b="1" dirty="0" smtClean="0"/>
              <a:t>…</a:t>
            </a:r>
          </a:p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А. Помогают поглощать кислород </a:t>
            </a:r>
            <a:br>
              <a:rPr lang="ru-RU" dirty="0" smtClean="0"/>
            </a:br>
            <a:r>
              <a:rPr lang="ru-RU" dirty="0" smtClean="0"/>
              <a:t>Б. Помогают усваивать переваренную пищу </a:t>
            </a:r>
            <a:br>
              <a:rPr lang="ru-RU" dirty="0" smtClean="0"/>
            </a:br>
            <a:r>
              <a:rPr lang="ru-RU" dirty="0" smtClean="0"/>
              <a:t>В. Препятствуют выскальзыванию пищи через жаберные щели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6.Сердце рыб</a:t>
            </a:r>
            <a:r>
              <a:rPr lang="ru-RU" dirty="0" smtClean="0"/>
              <a:t>… 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Однокамерное </a:t>
            </a:r>
            <a:br>
              <a:rPr lang="ru-RU" dirty="0" smtClean="0"/>
            </a:br>
            <a:r>
              <a:rPr lang="ru-RU" dirty="0" smtClean="0"/>
              <a:t>Б. Двухкамерное </a:t>
            </a:r>
            <a:br>
              <a:rPr lang="ru-RU" dirty="0" smtClean="0"/>
            </a:br>
            <a:r>
              <a:rPr lang="ru-RU" dirty="0" smtClean="0"/>
              <a:t>В. </a:t>
            </a:r>
            <a:r>
              <a:rPr lang="ru-RU" dirty="0" err="1" smtClean="0"/>
              <a:t>Трёхкамерное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Г. Верного ответа нет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7.Сосуды, приносящие кровь к сердцу называются</a:t>
            </a:r>
            <a:r>
              <a:rPr lang="ru-RU" dirty="0" smtClean="0"/>
              <a:t>… 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Венами </a:t>
            </a:r>
            <a:br>
              <a:rPr lang="ru-RU" dirty="0" smtClean="0"/>
            </a:br>
            <a:r>
              <a:rPr lang="ru-RU" dirty="0" smtClean="0"/>
              <a:t>Б. Артериями </a:t>
            </a:r>
            <a:br>
              <a:rPr lang="ru-RU" dirty="0" smtClean="0"/>
            </a:br>
            <a:r>
              <a:rPr lang="ru-RU" dirty="0" smtClean="0"/>
              <a:t>В. Аортами </a:t>
            </a:r>
            <a:br>
              <a:rPr lang="ru-RU" dirty="0" smtClean="0"/>
            </a:br>
            <a:r>
              <a:rPr lang="ru-RU" dirty="0" smtClean="0"/>
              <a:t>Г. Верного ответа нет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8.Выделительная система у рыб представлена…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Только мочевым пузырём </a:t>
            </a:r>
            <a:br>
              <a:rPr lang="ru-RU" dirty="0" smtClean="0"/>
            </a:br>
            <a:r>
              <a:rPr lang="ru-RU" dirty="0" smtClean="0"/>
              <a:t>Б. Только почками </a:t>
            </a:r>
            <a:br>
              <a:rPr lang="ru-RU" dirty="0" smtClean="0"/>
            </a:br>
            <a:r>
              <a:rPr lang="ru-RU" dirty="0" smtClean="0"/>
              <a:t>В. Почками и мочевым пузырём </a:t>
            </a:r>
            <a:br>
              <a:rPr lang="ru-RU" dirty="0" smtClean="0"/>
            </a:br>
            <a:r>
              <a:rPr lang="ru-RU" dirty="0" smtClean="0"/>
              <a:t>Г. Верного ответа нет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r>
              <a:rPr lang="ru-RU" b="1" dirty="0" smtClean="0"/>
              <a:t>9.Сложное инстинктивное поведение рыб в период</a:t>
            </a:r>
            <a:r>
              <a:rPr lang="ru-RU" dirty="0" smtClean="0"/>
              <a:t> </a:t>
            </a:r>
            <a:r>
              <a:rPr lang="ru-RU" b="1" dirty="0" smtClean="0"/>
              <a:t>размножения называется</a:t>
            </a:r>
            <a:r>
              <a:rPr lang="ru-RU" b="1" dirty="0" smtClean="0"/>
              <a:t>…</a:t>
            </a:r>
          </a:p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А. Развитием </a:t>
            </a:r>
            <a:br>
              <a:rPr lang="ru-RU" dirty="0" smtClean="0"/>
            </a:br>
            <a:r>
              <a:rPr lang="ru-RU" dirty="0" smtClean="0"/>
              <a:t>Б. Нерестом </a:t>
            </a:r>
            <a:br>
              <a:rPr lang="ru-RU" dirty="0" smtClean="0"/>
            </a:br>
            <a:r>
              <a:rPr lang="ru-RU" dirty="0" smtClean="0"/>
              <a:t>В. Условным рефлексом </a:t>
            </a:r>
            <a:br>
              <a:rPr lang="ru-RU" dirty="0" smtClean="0"/>
            </a:br>
            <a:r>
              <a:rPr lang="ru-RU" dirty="0" smtClean="0"/>
              <a:t>Г. Верного ответа нет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10.Отряд акулы относится к классу</a:t>
            </a:r>
            <a:r>
              <a:rPr lang="ru-RU" dirty="0" smtClean="0"/>
              <a:t>… 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Костных рыб </a:t>
            </a:r>
            <a:br>
              <a:rPr lang="ru-RU" dirty="0" smtClean="0"/>
            </a:br>
            <a:r>
              <a:rPr lang="ru-RU" dirty="0" smtClean="0"/>
              <a:t>Б. Круглоротые </a:t>
            </a:r>
            <a:br>
              <a:rPr lang="ru-RU" dirty="0" smtClean="0"/>
            </a:br>
            <a:r>
              <a:rPr lang="ru-RU" dirty="0" smtClean="0"/>
              <a:t>В. Кистепёрые </a:t>
            </a:r>
            <a:br>
              <a:rPr lang="ru-RU" dirty="0" smtClean="0"/>
            </a:br>
            <a:r>
              <a:rPr lang="ru-RU" dirty="0" smtClean="0"/>
              <a:t>Г. Верного ответа нет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r>
              <a:rPr lang="ru-RU" b="1" dirty="0" smtClean="0"/>
              <a:t>11.Кровеносная </a:t>
            </a:r>
            <a:r>
              <a:rPr lang="ru-RU" b="1" dirty="0" smtClean="0"/>
              <a:t>система рыб… </a:t>
            </a:r>
            <a:endParaRPr lang="ru-RU" b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Замкнутая </a:t>
            </a:r>
            <a:br>
              <a:rPr lang="ru-RU" dirty="0" smtClean="0"/>
            </a:br>
            <a:r>
              <a:rPr lang="ru-RU" dirty="0" smtClean="0"/>
              <a:t>Б. Незамкнутая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12.Боковая </a:t>
            </a:r>
            <a:r>
              <a:rPr lang="ru-RU" b="1" dirty="0" smtClean="0"/>
              <a:t>линия рыб воспринимает</a:t>
            </a:r>
            <a:r>
              <a:rPr lang="ru-RU" dirty="0" smtClean="0"/>
              <a:t>… 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Силу тока воды </a:t>
            </a:r>
            <a:br>
              <a:rPr lang="ru-RU" dirty="0" smtClean="0"/>
            </a:br>
            <a:r>
              <a:rPr lang="ru-RU" dirty="0" smtClean="0"/>
              <a:t>Б. Направление тока воды </a:t>
            </a:r>
            <a:br>
              <a:rPr lang="ru-RU" dirty="0" smtClean="0"/>
            </a:br>
            <a:r>
              <a:rPr lang="ru-RU" dirty="0" smtClean="0"/>
              <a:t>В. Все ответы верны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r>
              <a:rPr lang="ru-RU" b="1" dirty="0" smtClean="0"/>
              <a:t>13.Отдел головного мозга мозжечок, управляет</a:t>
            </a:r>
            <a:r>
              <a:rPr lang="ru-RU" dirty="0" smtClean="0"/>
              <a:t>…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Пищеварительной функцией организма </a:t>
            </a:r>
            <a:br>
              <a:rPr lang="ru-RU" dirty="0" smtClean="0"/>
            </a:br>
            <a:r>
              <a:rPr lang="ru-RU" dirty="0" smtClean="0"/>
              <a:t>Б. Координацией движения </a:t>
            </a:r>
            <a:br>
              <a:rPr lang="ru-RU" dirty="0" smtClean="0"/>
            </a:br>
            <a:r>
              <a:rPr lang="ru-RU" dirty="0" smtClean="0"/>
              <a:t>В. Дыхательной функцией организма </a:t>
            </a:r>
            <a:br>
              <a:rPr lang="ru-RU" dirty="0" smtClean="0"/>
            </a:br>
            <a:r>
              <a:rPr lang="ru-RU" dirty="0" smtClean="0"/>
              <a:t>Г. Все ответы верны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14</a:t>
            </a:r>
            <a:r>
              <a:rPr lang="ru-RU" b="1" dirty="0" smtClean="0"/>
              <a:t>.Оплодотворение у </a:t>
            </a:r>
            <a:r>
              <a:rPr lang="ru-RU" b="1" dirty="0" smtClean="0"/>
              <a:t>большинства рыб</a:t>
            </a:r>
            <a:r>
              <a:rPr lang="ru-RU" dirty="0" smtClean="0"/>
              <a:t>…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Наружное </a:t>
            </a:r>
            <a:br>
              <a:rPr lang="ru-RU" dirty="0" smtClean="0"/>
            </a:br>
            <a:r>
              <a:rPr lang="ru-RU" dirty="0" smtClean="0"/>
              <a:t>Б. Внутренне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15.Отряд Кистепёрые относится к классу…</a:t>
            </a:r>
          </a:p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А. Хрящевые рыбы </a:t>
            </a:r>
            <a:br>
              <a:rPr lang="ru-RU" dirty="0" smtClean="0"/>
            </a:br>
            <a:r>
              <a:rPr lang="ru-RU" dirty="0" smtClean="0"/>
              <a:t>Б. Костные рыбы </a:t>
            </a:r>
            <a:br>
              <a:rPr lang="ru-RU" dirty="0" smtClean="0"/>
            </a:br>
            <a:r>
              <a:rPr lang="ru-RU" dirty="0" smtClean="0"/>
              <a:t>В. Сельдеобразные рыбы </a:t>
            </a:r>
            <a:br>
              <a:rPr lang="ru-RU" dirty="0" smtClean="0"/>
            </a:br>
            <a:r>
              <a:rPr lang="ru-RU" dirty="0" smtClean="0"/>
              <a:t>Г. Верного ответа нет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16. Представители какого  отряда  нерестятся в реках Дальнего Востока?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А. Лососевые </a:t>
            </a:r>
            <a:br>
              <a:rPr lang="ru-RU" dirty="0" smtClean="0"/>
            </a:br>
            <a:r>
              <a:rPr lang="ru-RU" dirty="0" smtClean="0"/>
              <a:t>Б. Тресковые </a:t>
            </a:r>
            <a:br>
              <a:rPr lang="ru-RU" dirty="0" smtClean="0"/>
            </a:br>
            <a:r>
              <a:rPr lang="ru-RU" dirty="0" smtClean="0"/>
              <a:t>В. Сельдеобразные </a:t>
            </a:r>
            <a:br>
              <a:rPr lang="ru-RU" dirty="0" smtClean="0"/>
            </a:br>
            <a:r>
              <a:rPr lang="ru-RU" dirty="0" smtClean="0"/>
              <a:t>Г. Осетровые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186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ТЕСТ РЫБЫ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Ответы и оценка</vt:lpstr>
      <vt:lpstr>Ответы и оценка</vt:lpstr>
      <vt:lpstr>Ответы и оценка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lelesa</dc:creator>
  <cp:lastModifiedBy>111</cp:lastModifiedBy>
  <cp:revision>21</cp:revision>
  <dcterms:created xsi:type="dcterms:W3CDTF">2010-12-10T18:03:05Z</dcterms:created>
  <dcterms:modified xsi:type="dcterms:W3CDTF">2013-01-24T15:55:09Z</dcterms:modified>
</cp:coreProperties>
</file>