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6" r:id="rId20"/>
    <p:sldId id="275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769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Цитология – наука о </a:t>
            </a:r>
            <a:r>
              <a:rPr lang="ru-RU" dirty="0" smtClean="0"/>
              <a:t>клетке</a:t>
            </a:r>
            <a:br>
              <a:rPr lang="ru-RU" dirty="0" smtClean="0"/>
            </a:br>
            <a:r>
              <a:rPr lang="ru-RU" dirty="0" smtClean="0"/>
              <a:t>СТРОЕНИЕ и ДЕЛЕНИЕ</a:t>
            </a:r>
            <a:br>
              <a:rPr lang="ru-RU" dirty="0" smtClean="0"/>
            </a:br>
            <a:r>
              <a:rPr lang="ru-RU" dirty="0" smtClean="0"/>
              <a:t>КЛЕТКИ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</a:t>
            </a:r>
            <a:r>
              <a:rPr lang="ru-RU" sz="2000" smtClean="0"/>
              <a:t>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Немембранные</a:t>
            </a:r>
            <a:r>
              <a:rPr lang="ru-RU" dirty="0" smtClean="0"/>
              <a:t> органоиды: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рибосомы и центриоли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983"/>
            <a:ext cx="2530624" cy="30699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8184" y="3645023"/>
            <a:ext cx="2458616" cy="27099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Митохондрии – энергетические станции клетки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536504" cy="4434840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Состоят из внешней и внутренней мембраны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В них вырабатывается АТФ – вещество богатое энергией.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0901040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1994694"/>
            <a:ext cx="3333750" cy="4286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ЭПС – эндоплазматическая сеть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Сеть полостей и канальцев.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 ней синтезируются и перемещаются вещества.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04116"/>
            <a:ext cx="4038600" cy="28674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ЭПС – эндоплазматическая </a:t>
            </a:r>
            <a:r>
              <a:rPr lang="ru-RU" dirty="0" smtClean="0"/>
              <a:t>сеть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204863"/>
            <a:ext cx="4536504" cy="415006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Бывает гладкая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и шероховатая.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Шероховатая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ЭПС на поверхности имеет рибосомы.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endoplazmik-retikulum_197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Аппарат </a:t>
            </a:r>
            <a:r>
              <a:rPr lang="ru-RU" dirty="0" err="1" smtClean="0"/>
              <a:t>Гольджи</a:t>
            </a:r>
            <a:r>
              <a:rPr lang="ru-RU" dirty="0" smtClean="0"/>
              <a:t> - стопка  </a:t>
            </a:r>
            <a:r>
              <a:rPr lang="ru-RU" dirty="0" smtClean="0"/>
              <a:t>сплюснутых полостей.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2492895"/>
            <a:ext cx="5112568" cy="3862029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Перестраивает, хранит вещества.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Образует лизосомы.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golgifigur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1087" y="2766219"/>
            <a:ext cx="3552825" cy="274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Лизосомы –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пузырьки внутри которых содержатся ферменты.</a:t>
            </a:r>
            <a:br>
              <a:rPr lang="ru-RU" sz="4400" dirty="0" smtClean="0"/>
            </a:br>
            <a:r>
              <a:rPr lang="ru-RU" sz="4400" dirty="0" smtClean="0"/>
              <a:t>Ферменты расщепляют любые вещества.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lysos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4104456" cy="29552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80312" y="4005063"/>
            <a:ext cx="1306488" cy="23498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Немембранные</a:t>
            </a:r>
            <a:r>
              <a:rPr lang="ru-RU" dirty="0" smtClean="0"/>
              <a:t> </a:t>
            </a:r>
            <a:r>
              <a:rPr lang="ru-RU" dirty="0" smtClean="0"/>
              <a:t>органоиды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Рибосомы 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7"/>
            <a:ext cx="4464496" cy="42220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Состоят из малой и большой субъединиц.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Синтезируют белки.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0_48d30_b584e08f_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57761"/>
            <a:ext cx="4038600" cy="336011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Немембранные</a:t>
            </a:r>
            <a:r>
              <a:rPr lang="ru-RU" dirty="0" smtClean="0"/>
              <a:t> </a:t>
            </a:r>
            <a:r>
              <a:rPr lang="ru-RU" dirty="0" smtClean="0"/>
              <a:t>органоиды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 Центриоли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5328592" cy="424521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Входят в состав клеточного центра.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Две трубочки под углом 90</a:t>
            </a:r>
            <a:r>
              <a:rPr lang="ru-RU" sz="3600" baseline="30000" dirty="0" smtClean="0">
                <a:solidFill>
                  <a:schemeClr val="bg2">
                    <a:lumMod val="25000"/>
                  </a:schemeClr>
                </a:solidFill>
              </a:rPr>
              <a:t>0.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Участвуют в делении.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centri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204864"/>
            <a:ext cx="2857500" cy="33337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Отличия растительной клетки от животной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Растительная 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Имеет клеточную стенку из клетчатки.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Имеет вакуоль.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Имеет пластиды.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Запасающий углевод- крахмал.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316288" cy="3934037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Нет клеточной стенки.</a:t>
            </a:r>
          </a:p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Запасающий углевод – гликоген.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Ядерный аппарат – ядро,</a:t>
            </a:r>
            <a:br>
              <a:rPr lang="ru-RU" dirty="0" smtClean="0"/>
            </a:br>
            <a:r>
              <a:rPr lang="ru-RU" dirty="0" smtClean="0"/>
              <a:t>содержит ядрышко.</a:t>
            </a:r>
            <a:endParaRPr lang="ru-RU" dirty="0"/>
          </a:p>
        </p:txBody>
      </p:sp>
      <p:pic>
        <p:nvPicPr>
          <p:cNvPr id="5" name="Содержимое 4" descr="03_04figure-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338936" cy="37372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32040" y="1772816"/>
            <a:ext cx="21602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80112" y="1052736"/>
            <a:ext cx="2160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4093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 5-6-7 классах</a:t>
            </a:r>
            <a:br>
              <a:rPr lang="ru-RU" sz="3600" dirty="0" smtClean="0"/>
            </a:br>
            <a:r>
              <a:rPr lang="ru-RU" sz="3600" dirty="0" smtClean="0"/>
              <a:t>вы узнали, что клетка имеет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Главные органоиды: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800" dirty="0" smtClean="0"/>
              <a:t>м</a:t>
            </a:r>
            <a:r>
              <a:rPr lang="ru-RU" sz="5800" dirty="0" smtClean="0"/>
              <a:t>ембрана, цитоплазма, ядро.</a:t>
            </a:r>
            <a:endParaRPr lang="ru-RU" sz="5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0" y="6324600"/>
            <a:ext cx="457200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Ядерный аппарат содержит хромосомы.</a:t>
            </a:r>
            <a:br>
              <a:rPr lang="ru-RU" dirty="0" smtClean="0"/>
            </a:br>
            <a:r>
              <a:rPr lang="ru-RU" dirty="0" smtClean="0"/>
              <a:t>Хромосомы -  это ДНК.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348879"/>
            <a:ext cx="4968552" cy="400604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Хромосомы хранят и передают информацию.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 ядре синтезируются рибосомы.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hromosomi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0369" y="2636912"/>
            <a:ext cx="3063708" cy="37178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Размножение – увеличение количества.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Размножение клеток происходит путем 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4581127"/>
            <a:ext cx="3452192" cy="1773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4437111"/>
            <a:ext cx="3754760" cy="19178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73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Деление клетки – </a:t>
            </a:r>
            <a:br>
              <a:rPr lang="ru-RU" dirty="0" smtClean="0"/>
            </a:br>
            <a:r>
              <a:rPr lang="ru-RU" dirty="0" smtClean="0"/>
              <a:t>жизненный цикл клетки.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Деление состоит из фазы покоя</a:t>
            </a:r>
            <a:br>
              <a:rPr lang="ru-RU" dirty="0" smtClean="0"/>
            </a:br>
            <a:r>
              <a:rPr lang="ru-RU" dirty="0" smtClean="0"/>
              <a:t> и самого деления.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25143"/>
            <a:ext cx="1378496" cy="1629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40352" y="5661247"/>
            <a:ext cx="946448" cy="69367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1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Интерфаза – фаза покоя.</a:t>
            </a:r>
            <a:br>
              <a:rPr lang="ru-RU" dirty="0" smtClean="0"/>
            </a:br>
            <a:r>
              <a:rPr lang="ru-RU" dirty="0" smtClean="0"/>
              <a:t>В интерфазу происходит: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* удвоение ДНК (хромосом).</a:t>
            </a:r>
            <a:br>
              <a:rPr lang="ru-RU" dirty="0" smtClean="0"/>
            </a:br>
            <a:r>
              <a:rPr lang="ru-RU" dirty="0" smtClean="0"/>
              <a:t>*увеличение количества органоидов.</a:t>
            </a:r>
            <a:br>
              <a:rPr lang="ru-RU" dirty="0" smtClean="0"/>
            </a:br>
            <a:r>
              <a:rPr lang="ru-RU" dirty="0" smtClean="0"/>
              <a:t>*запасается энергия.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946448" cy="549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56376" y="5661248"/>
            <a:ext cx="730424" cy="6936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Деление клетки – митоз.</a:t>
            </a:r>
            <a:br>
              <a:rPr lang="ru-RU" dirty="0" smtClean="0"/>
            </a:br>
            <a:r>
              <a:rPr lang="ru-RU" dirty="0" smtClean="0"/>
              <a:t>Митоз состоит из 4-х фаз.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Профаза.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Метафаза.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Анафаза.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Телофаза.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image03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501008"/>
            <a:ext cx="5616624" cy="23817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4957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Профаза: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исчезает ядерная оболочка.</a:t>
            </a:r>
            <a:br>
              <a:rPr lang="ru-RU" dirty="0" smtClean="0"/>
            </a:br>
            <a:r>
              <a:rPr lang="ru-RU" dirty="0" smtClean="0"/>
              <a:t>- центриоли расходятся к полюсам.</a:t>
            </a:r>
            <a:br>
              <a:rPr lang="ru-RU" dirty="0" smtClean="0"/>
            </a:br>
            <a:r>
              <a:rPr lang="ru-RU" dirty="0" smtClean="0"/>
              <a:t> -хромосомы укорачиваются.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24328" y="6021287"/>
            <a:ext cx="1162472" cy="33363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4" descr="0024-020-Profaza-1.jpg"/>
          <p:cNvPicPr>
            <a:picLocks noChangeAspect="1"/>
          </p:cNvPicPr>
          <p:nvPr/>
        </p:nvPicPr>
        <p:blipFill>
          <a:blip r:embed="rId2" cstate="print"/>
          <a:srcRect r="1216" b="14597"/>
          <a:stretch>
            <a:fillRect/>
          </a:stretch>
        </p:blipFill>
        <p:spPr>
          <a:xfrm>
            <a:off x="5292080" y="764704"/>
            <a:ext cx="1929438" cy="19442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H="1" flipV="1">
            <a:off x="7246640" y="-459431"/>
            <a:ext cx="277688" cy="792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029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Метафаза: </a:t>
            </a:r>
            <a:br>
              <a:rPr lang="ru-RU" dirty="0" smtClean="0"/>
            </a:br>
            <a:r>
              <a:rPr lang="ru-RU" dirty="0" smtClean="0"/>
              <a:t>- хромосомы располагаются в плоскости «экватора».</a:t>
            </a:r>
            <a:br>
              <a:rPr lang="ru-RU" dirty="0" smtClean="0"/>
            </a:br>
            <a:r>
              <a:rPr lang="ru-RU" dirty="0" smtClean="0"/>
              <a:t>- центриоли на полюсах.</a:t>
            </a:r>
            <a:br>
              <a:rPr lang="ru-RU" dirty="0" smtClean="0"/>
            </a:br>
            <a:r>
              <a:rPr lang="ru-RU" dirty="0" smtClean="0"/>
              <a:t>- от центриолей нити прикрепляются к </a:t>
            </a:r>
            <a:br>
              <a:rPr lang="ru-RU" dirty="0" smtClean="0"/>
            </a:br>
            <a:r>
              <a:rPr lang="ru-RU" dirty="0" smtClean="0"/>
              <a:t>хромосомам.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4725143"/>
            <a:ext cx="2746648" cy="1629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25143"/>
            <a:ext cx="946448" cy="16297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image033.png"/>
          <p:cNvPicPr>
            <a:picLocks noChangeAspect="1"/>
          </p:cNvPicPr>
          <p:nvPr/>
        </p:nvPicPr>
        <p:blipFill>
          <a:blip r:embed="rId2" cstate="print"/>
          <a:srcRect l="26146" t="23982" r="50622" b="4375"/>
          <a:stretch>
            <a:fillRect/>
          </a:stretch>
        </p:blipFill>
        <p:spPr>
          <a:xfrm>
            <a:off x="6660232" y="2636912"/>
            <a:ext cx="2232248" cy="29190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25112"/>
          </a:xfrm>
        </p:spPr>
        <p:txBody>
          <a:bodyPr>
            <a:normAutofit/>
          </a:bodyPr>
          <a:lstStyle/>
          <a:p>
            <a:r>
              <a:rPr lang="ru-RU" dirty="0" smtClean="0"/>
              <a:t>Анафаза: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нити сокращаются. </a:t>
            </a:r>
            <a:br>
              <a:rPr lang="ru-RU" dirty="0" smtClean="0"/>
            </a:br>
            <a:r>
              <a:rPr lang="ru-RU" dirty="0" smtClean="0"/>
              <a:t>- хромосомы разъединяются </a:t>
            </a:r>
            <a:br>
              <a:rPr lang="ru-RU" dirty="0" smtClean="0"/>
            </a:br>
            <a:r>
              <a:rPr lang="ru-RU" dirty="0" smtClean="0"/>
              <a:t>- и расходятся к полюсам.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21087"/>
            <a:ext cx="2314600" cy="21338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80312" y="4005063"/>
            <a:ext cx="1306488" cy="23498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033.png"/>
          <p:cNvPicPr>
            <a:picLocks noChangeAspect="1"/>
          </p:cNvPicPr>
          <p:nvPr/>
        </p:nvPicPr>
        <p:blipFill>
          <a:blip r:embed="rId2" cstate="print"/>
          <a:srcRect l="51282" t="21163" r="23077" b="3254"/>
          <a:stretch>
            <a:fillRect/>
          </a:stretch>
        </p:blipFill>
        <p:spPr>
          <a:xfrm>
            <a:off x="5436096" y="260648"/>
            <a:ext cx="2232248" cy="27903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Телофаза: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нити исчезают.</a:t>
            </a:r>
            <a:br>
              <a:rPr lang="ru-RU" dirty="0" smtClean="0"/>
            </a:br>
            <a:r>
              <a:rPr lang="ru-RU" dirty="0" smtClean="0"/>
              <a:t>- вокруг хромосом образуется   ядерная мембрана.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383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033.png"/>
          <p:cNvPicPr>
            <a:picLocks noChangeAspect="1"/>
          </p:cNvPicPr>
          <p:nvPr/>
        </p:nvPicPr>
        <p:blipFill>
          <a:blip r:embed="rId2" cstate="print"/>
          <a:srcRect l="78205"/>
          <a:stretch>
            <a:fillRect/>
          </a:stretch>
        </p:blipFill>
        <p:spPr>
          <a:xfrm>
            <a:off x="6444208" y="3717032"/>
            <a:ext cx="1224136" cy="23817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488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делении дочерние клетки: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 получают такой же набор хромосом как и у материнских.</a:t>
            </a:r>
            <a:br>
              <a:rPr lang="ru-RU" dirty="0" smtClean="0"/>
            </a:br>
            <a:r>
              <a:rPr lang="ru-RU" dirty="0" smtClean="0"/>
              <a:t>- дочерние клетки имеют одинаковый набор хромосом.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4957160"/>
          </a:xfrm>
        </p:spPr>
        <p:txBody>
          <a:bodyPr>
            <a:normAutofit/>
          </a:bodyPr>
          <a:lstStyle/>
          <a:p>
            <a:r>
              <a:rPr lang="ru-RU" dirty="0" smtClean="0"/>
              <a:t>Клетка состоит из: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Поверхностного аппарата.</a:t>
            </a:r>
            <a:br>
              <a:rPr lang="ru-RU" dirty="0" smtClean="0"/>
            </a:br>
            <a:r>
              <a:rPr lang="ru-RU" dirty="0" smtClean="0"/>
              <a:t>Цитоплазмы.</a:t>
            </a:r>
            <a:br>
              <a:rPr lang="ru-RU" dirty="0" smtClean="0"/>
            </a:br>
            <a:r>
              <a:rPr lang="ru-RU" dirty="0" smtClean="0"/>
              <a:t>Ядерного аппарата.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2098576" cy="87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-2_Mitosis_Mei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096" r="-1798" b="64327"/>
          <a:stretch>
            <a:fillRect/>
          </a:stretch>
        </p:blipFill>
        <p:spPr>
          <a:xfrm>
            <a:off x="467544" y="1340768"/>
            <a:ext cx="8609892" cy="30243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деления клетки: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Рост организма.</a:t>
            </a:r>
            <a:br>
              <a:rPr lang="ru-RU" dirty="0" smtClean="0"/>
            </a:br>
            <a:r>
              <a:rPr lang="ru-RU" dirty="0" smtClean="0"/>
              <a:t>* Регенерация (восстановление) тканей.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073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внимание)))</a:t>
            </a:r>
            <a:endParaRPr lang="ru-RU" dirty="0"/>
          </a:p>
        </p:txBody>
      </p:sp>
      <p:pic>
        <p:nvPicPr>
          <p:cNvPr id="7" name="Содержимое 6" descr="httpnadpis.com_.uamoj-sladkij-spokojnoj-noch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6696744" cy="53465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204863"/>
            <a:ext cx="2016224" cy="41500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Запиши 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Д/З.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676682_klet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626116" cy="57507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Мембрана состоит из двух слоёв липидов и белков</a:t>
            </a:r>
            <a:endParaRPr lang="ru-RU" dirty="0"/>
          </a:p>
        </p:txBody>
      </p:sp>
      <p:pic>
        <p:nvPicPr>
          <p:cNvPr id="7" name="Содержимое 6" descr="plazmmem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4680669" cy="338137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76056" y="3645024"/>
            <a:ext cx="3851920" cy="648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Двойной слой липидов.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076056" y="400506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8064" y="3356992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85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Функции мембраны: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Сохраняет целостность клетки.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Обеспечивает транспорт веществ из клетки и в клетку.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7031"/>
            <a:ext cx="2170584" cy="26378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2240" y="5085183"/>
            <a:ext cx="1954560" cy="126974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Транспорт через мембрану</a:t>
            </a:r>
            <a:br>
              <a:rPr lang="ru-RU" dirty="0" smtClean="0"/>
            </a:br>
            <a:r>
              <a:rPr lang="ru-RU" dirty="0" smtClean="0"/>
              <a:t>фагоцитоз и </a:t>
            </a:r>
            <a:r>
              <a:rPr lang="ru-RU" dirty="0" err="1" smtClean="0"/>
              <a:t>пиноцитоз</a:t>
            </a:r>
            <a:endParaRPr lang="ru-RU" dirty="0"/>
          </a:p>
        </p:txBody>
      </p:sp>
      <p:pic>
        <p:nvPicPr>
          <p:cNvPr id="5" name="Содержимое 4" descr="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2132856"/>
            <a:ext cx="7653527" cy="30963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1640" y="5445223"/>
            <a:ext cx="7355160" cy="90970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Фаги – пожиратели.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Пинос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-» – пью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Цитоплазма состоит </a:t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 err="1" smtClean="0"/>
              <a:t>цитозоля</a:t>
            </a:r>
            <a:r>
              <a:rPr lang="ru-RU" dirty="0" smtClean="0"/>
              <a:t> и органоидов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4038600" cy="379002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</a:rPr>
              <a:t>Цитозоль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– жидкая часть.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42220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Органоиды бывают их мембраны и </a:t>
            </a:r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</a:rPr>
              <a:t>немембранные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Мембранные органоиды</a:t>
            </a:r>
            <a:br>
              <a:rPr lang="ru-RU" sz="4000" dirty="0" smtClean="0"/>
            </a:br>
            <a:r>
              <a:rPr lang="ru-RU" sz="4000" dirty="0" smtClean="0"/>
              <a:t> состоят из </a:t>
            </a:r>
            <a:br>
              <a:rPr lang="ru-RU" sz="4000" dirty="0" smtClean="0"/>
            </a:br>
            <a:r>
              <a:rPr lang="ru-RU" sz="4900" dirty="0" smtClean="0"/>
              <a:t>двух мембран и из одной мембраны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429001"/>
            <a:ext cx="3960440" cy="292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err="1" smtClean="0">
                <a:solidFill>
                  <a:schemeClr val="bg2">
                    <a:lumMod val="10000"/>
                  </a:schemeClr>
                </a:solidFill>
              </a:rPr>
              <a:t>Двумембранные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Митохондрии.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996952"/>
            <a:ext cx="4402832" cy="33579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u="sng" dirty="0" err="1" smtClean="0">
                <a:solidFill>
                  <a:schemeClr val="bg2">
                    <a:lumMod val="10000"/>
                  </a:schemeClr>
                </a:solidFill>
              </a:rPr>
              <a:t>Одномембранные</a:t>
            </a:r>
            <a:r>
              <a:rPr lang="ru-RU" sz="3600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ЭПС.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Аппарат </a:t>
            </a:r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</a:rPr>
              <a:t>Гольджи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Лизосома. 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288</Words>
  <Application>Microsoft Office PowerPoint</Application>
  <PresentationFormat>Экран (4:3)</PresentationFormat>
  <Paragraphs>83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Цитология – наука о клетке СТРОЕНИЕ и ДЕЛЕНИЕ КЛЕТКИ</vt:lpstr>
      <vt:lpstr>В 5-6-7 классах вы узнали, что клетка имеет  Главные органоиды:  мембрана, цитоплазма, ядро.</vt:lpstr>
      <vt:lpstr>Клетка состоит из:  Поверхностного аппарата. Цитоплазмы. Ядерного аппарата.  </vt:lpstr>
      <vt:lpstr>Слайд 4</vt:lpstr>
      <vt:lpstr>Мембрана состоит из двух слоёв липидов и белков</vt:lpstr>
      <vt:lpstr>Функции мембраны:  Сохраняет целостность клетки.  Обеспечивает транспорт веществ из клетки и в клетку. </vt:lpstr>
      <vt:lpstr>Транспорт через мембрану фагоцитоз и пиноцитоз</vt:lpstr>
      <vt:lpstr>Цитоплазма состоит  из цитозоля и органоидов</vt:lpstr>
      <vt:lpstr>Мембранные органоиды  состоят из  двух мембран и из одной мембраны</vt:lpstr>
      <vt:lpstr>Немембранные органоиды:   рибосомы и центриоли</vt:lpstr>
      <vt:lpstr>Митохондрии – энергетические станции клетки</vt:lpstr>
      <vt:lpstr>ЭПС – эндоплазматическая сеть</vt:lpstr>
      <vt:lpstr>ЭПС – эндоплазматическая сеть </vt:lpstr>
      <vt:lpstr>Аппарат Гольджи - стопка  сплюснутых полостей. </vt:lpstr>
      <vt:lpstr>Лизосомы –  пузырьки внутри которых содержатся ферменты. Ферменты расщепляют любые вещества.  </vt:lpstr>
      <vt:lpstr>Немембранные органоиды  Рибосомы  </vt:lpstr>
      <vt:lpstr>Немембранные органоиды  Центриоли</vt:lpstr>
      <vt:lpstr>Отличия растительной клетки от животной</vt:lpstr>
      <vt:lpstr>Ядерный аппарат – ядро, содержит ядрышко.</vt:lpstr>
      <vt:lpstr>Ядерный аппарат содержит хромосомы. Хромосомы -  это ДНК.</vt:lpstr>
      <vt:lpstr>Размножение – увеличение количества.  Размножение клеток происходит путем деления.</vt:lpstr>
      <vt:lpstr>Деление клетки –  жизненный цикл клетки.  Деление состоит из фазы покоя  и самого деления.  </vt:lpstr>
      <vt:lpstr>Интерфаза – фаза покоя. В интерфазу происходит:   * удвоение ДНК (хромосом). *увеличение количества органоидов. *запасается энергия.</vt:lpstr>
      <vt:lpstr>Деление клетки – митоз. Митоз состоит из 4-х фаз.</vt:lpstr>
      <vt:lpstr>Профаза:  - исчезает ядерная оболочка. - центриоли расходятся к полюсам.  -хромосомы укорачиваются. </vt:lpstr>
      <vt:lpstr>Метафаза:  - хромосомы располагаются в плоскости «экватора». - центриоли на полюсах. - от центриолей нити прикрепляются к  хромосомам.</vt:lpstr>
      <vt:lpstr>Анафаза:   - нити сокращаются.  - хромосомы разъединяются  - и расходятся к полюсам.</vt:lpstr>
      <vt:lpstr>Телофаза:   - нити исчезают. - вокруг хромосом образуется   ядерная мембрана.</vt:lpstr>
      <vt:lpstr>При делении дочерние клетки:   - получают такой же набор хромосом как и у материнских. - дочерние клетки имеют одинаковый набор хромосом.  </vt:lpstr>
      <vt:lpstr>Слайд 30</vt:lpstr>
      <vt:lpstr>Значение деления клетки:  * Рост организма. * Регенерация (восстановление) тканей.</vt:lpstr>
      <vt:lpstr>Спасибо за внимание)))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21</cp:revision>
  <dcterms:created xsi:type="dcterms:W3CDTF">2010-12-10T18:03:05Z</dcterms:created>
  <dcterms:modified xsi:type="dcterms:W3CDTF">2012-09-01T18:09:32Z</dcterms:modified>
</cp:coreProperties>
</file>