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64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8F9E6-BDA8-4A96-9336-F0100FB4232F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CECF-4D8F-405A-87C2-B091CD9D0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9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CECF-4D8F-405A-87C2-B091CD9D0A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EBBC-0E25-4EBB-A7F7-B3C4CE604F4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67AE-BEEB-487B-A9E2-77B075AB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ld English Text MT" pitchFamily="66" charset="0"/>
              </a:rPr>
              <a:t>Welcome to London!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75656" y="1844824"/>
          <a:ext cx="60960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6096000" imgH="4438785" progId="Word.Document.12">
                  <p:embed/>
                </p:oleObj>
              </mc:Choice>
              <mc:Fallback>
                <p:oleObj name="Документ" r:id="rId4" imgW="6096000" imgH="443878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844824"/>
                        <a:ext cx="6096000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№4. Ответ.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3924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Сравнивая оба взвешивания, легко увидеть, что когда мы заменили 1 кошку на 1 котенка, общий вес изменился на 2 кг (15кг - 13кг).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Следовательно, кошка тяжелее котенка на 2 кг.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Зная это, заменим при первом взвешивании всех 4 кошек котятами: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 нас тогда будет 4 + 3 = 7, а стрелка весов, вместо 15 кг, покажет на 2*4=8 кг меньше (т.к. масса котенка на 2 кг. меньше массы кошки).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Значит, 7 котят весят 15 - 8 = 7 кг.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Отсюда ясно, что котенок весит 1 кг, а взрослая кошка 1 + 2 = 3 кг.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7410" name="Рисунок 68" descr="http://www.isena-koty.arg.pl/koty/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19213"/>
            <a:ext cx="3199334" cy="21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№5.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5283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Существует истинно британский образ жизни –  спорт, здоровое питание и сохранение формы до самого почтенного возраста.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Максу </a:t>
            </a:r>
            <a:r>
              <a:rPr lang="ru-RU" dirty="0">
                <a:solidFill>
                  <a:srgbClr val="FF0000"/>
                </a:solidFill>
              </a:rPr>
              <a:t>и его дедушке вместе 72 года, возраст миссис Паркет и дедушки Макса составляет 70, а всем вместе им 80 лет. 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Сколько лет каждому?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170" name="Рисунок 76" descr="http://cs301211.vkontakte.ru/u4454409/-14/x_fe4ce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3378722" cy="21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№5. Ответ.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9604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М+Д=72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П+Д=70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М+П +Д=80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В 3-ем условии заменяем П+Д на 70, исходя из 2-го условия и получаем: М+70=80; М=10; </a:t>
            </a:r>
            <a:r>
              <a:rPr lang="ru-RU" b="1" dirty="0" smtClean="0">
                <a:solidFill>
                  <a:srgbClr val="0070C0"/>
                </a:solidFill>
              </a:rPr>
              <a:t>Максу 10 лет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Так же в 3-ем условии заменяем М+Д на 72, исходя из 1-го условия и получаем: П+72=80; П=8; </a:t>
            </a:r>
            <a:r>
              <a:rPr lang="ru-RU" b="1" dirty="0" smtClean="0">
                <a:solidFill>
                  <a:srgbClr val="0070C0"/>
                </a:solidFill>
              </a:rPr>
              <a:t>миссис </a:t>
            </a:r>
            <a:r>
              <a:rPr lang="ru-RU" b="1" dirty="0" err="1" smtClean="0">
                <a:solidFill>
                  <a:srgbClr val="0070C0"/>
                </a:solidFill>
              </a:rPr>
              <a:t>Паркер</a:t>
            </a:r>
            <a:r>
              <a:rPr lang="ru-RU" b="1" dirty="0" smtClean="0">
                <a:solidFill>
                  <a:srgbClr val="0070C0"/>
                </a:solidFill>
              </a:rPr>
              <a:t> 8 лет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Подставляем в любое из условий полученные значения М и П и получаем, что </a:t>
            </a:r>
            <a:r>
              <a:rPr lang="ru-RU" b="1" dirty="0" smtClean="0">
                <a:solidFill>
                  <a:srgbClr val="0070C0"/>
                </a:solidFill>
              </a:rPr>
              <a:t>дедушке Макса 62 года.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8434" name="Рисунок 72" descr="Возра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4467976"/>
            <a:ext cx="2243138" cy="16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№6.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3"/>
            <a:ext cx="8229600" cy="35283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Англичане шутят: создать регулярный сад очень легко нужно только посадить деревья и кусты, посеять траву и поливать… в течение 300 лет.</a:t>
            </a:r>
            <a:r>
              <a:rPr lang="ru-RU" dirty="0" smtClean="0"/>
              <a:t>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Макс </a:t>
            </a:r>
            <a:r>
              <a:rPr lang="ru-RU" dirty="0">
                <a:solidFill>
                  <a:srgbClr val="FF0000"/>
                </a:solidFill>
              </a:rPr>
              <a:t>решил у себя в саду посадить 10 деревьев. А миссис Паркет  требует разместить деревья в саду так, чтобы получилось 5 рядов и в каждом ряду по 4 дерева.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Как </a:t>
            </a:r>
            <a:r>
              <a:rPr lang="ru-RU" b="1" dirty="0">
                <a:solidFill>
                  <a:srgbClr val="FF0000"/>
                </a:solidFill>
              </a:rPr>
              <a:t>Эрудиту расположить деревья?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Рисунок 49" descr="http://s017.radikal.ru/i444/1201/2c/34cb3bd0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93097"/>
            <a:ext cx="4286250" cy="21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№6. Ответ.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Рисунок 45" descr="http://erudit.3dn.ru/_pu/3/s01863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2730599" cy="26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№7.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1764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После работы англичане  любят посидеть в уютном пабе побеседовать за кружечкой английского эля.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Миссис </a:t>
            </a:r>
            <a:r>
              <a:rPr lang="ru-RU" dirty="0" err="1" smtClean="0">
                <a:solidFill>
                  <a:srgbClr val="FF0000"/>
                </a:solidFill>
              </a:rPr>
              <a:t>Паркер</a:t>
            </a:r>
            <a:r>
              <a:rPr lang="ru-RU" dirty="0" smtClean="0">
                <a:solidFill>
                  <a:srgbClr val="FF0000"/>
                </a:solidFill>
              </a:rPr>
              <a:t> решила порадовать Макса и приготовила ему эль. Макс сказал, что возьмет только 4 литра эля ни больше ни меньше. У миссис </a:t>
            </a:r>
            <a:r>
              <a:rPr lang="ru-RU" dirty="0" err="1" smtClean="0">
                <a:solidFill>
                  <a:srgbClr val="FF0000"/>
                </a:solidFill>
              </a:rPr>
              <a:t>Паркер</a:t>
            </a:r>
            <a:r>
              <a:rPr lang="ru-RU" dirty="0" smtClean="0">
                <a:solidFill>
                  <a:srgbClr val="FF0000"/>
                </a:solidFill>
              </a:rPr>
              <a:t> дома только 2 сосуда объемом 8 и 5 литров.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Как миссис </a:t>
            </a:r>
            <a:r>
              <a:rPr lang="ru-RU" b="1" dirty="0" err="1" smtClean="0">
                <a:solidFill>
                  <a:srgbClr val="FF0000"/>
                </a:solidFill>
              </a:rPr>
              <a:t>Паркер</a:t>
            </a:r>
            <a:r>
              <a:rPr lang="ru-RU" b="1" dirty="0" smtClean="0">
                <a:solidFill>
                  <a:srgbClr val="FF0000"/>
                </a:solidFill>
              </a:rPr>
              <a:t> с помощью двух сосудов объемом 8 и 5 литров налить Максу ровно 4 литра эля?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482" name="Рисунок 2" descr="http://svetlanadolgina.ru/wp-content/uploads/2010/03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3302859" cy="224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№7. Ответ.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4114800"/>
              </a:tblGrid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9685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3366"/>
                </a:solidFill>
              </a:rPr>
              <a:t>Кто не  знает Шерлока Холмса, знаменитого английского сыщика, который способен разоблачить любого преступника, решить любую головоломку, например такую: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Имеется три ключа от трех чемоданов с различными замками. Каждый ключ подходит только к одному чемодану. Достаточно ли трех проб, чтобы подобрать ключи к каждому из них?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№8. Ответ.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7643192" cy="439248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100" dirty="0" smtClean="0"/>
              <a:t>     </a:t>
            </a:r>
            <a:r>
              <a:rPr lang="ru-RU" sz="3100" dirty="0" smtClean="0">
                <a:solidFill>
                  <a:srgbClr val="FF0000"/>
                </a:solidFill>
              </a:rPr>
              <a:t>Достаточно. Обозначим ключи буквами А, В, С, а замки М, К, Р. Тогда первая проба может дать, например, такой результат: ключ А не подходит к замку М. Это означает, что он подходит к замку К или к замку Р. Вторая проба: ключ В не подходит к замку М. Тогда ясно, что: а) ключ В подходит к замку К или к замку Р; б) к замку М подходит ключ С. Третья проба ставит все на свои места: если к замку К не подходит ключ А, то к нему подходит ключ В, а ключ А подходит к замку Р. Если же первая проба дает результат такой, что ключ А подходит к замку М, то тогда достаточно второй про­бы, чтобы установить, какой из оставшихся ключей к какому замку </a:t>
            </a:r>
          </a:p>
          <a:p>
            <a:pPr>
              <a:spcBef>
                <a:spcPts val="0"/>
              </a:spcBef>
              <a:buNone/>
            </a:pPr>
            <a:r>
              <a:rPr lang="ru-RU" sz="3100" dirty="0" smtClean="0">
                <a:solidFill>
                  <a:srgbClr val="FF0000"/>
                </a:solidFill>
              </a:rPr>
              <a:t>      подходит.</a:t>
            </a:r>
          </a:p>
          <a:p>
            <a:endParaRPr lang="ru-RU" dirty="0"/>
          </a:p>
        </p:txBody>
      </p:sp>
      <p:pic>
        <p:nvPicPr>
          <p:cNvPr id="29701" name="Рисунок 12" descr="http://radikal.ua/data/upload/04012/4efc3/58c4bb3b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9160"/>
            <a:ext cx="2450057" cy="1632252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Надеюсь, что вам понравились английские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0070C0"/>
              </a:solidFill>
              <a:latin typeface="Old English Text MT" pitchFamily="66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Old English Text MT" pitchFamily="66" charset="0"/>
              </a:rPr>
              <a:t>Goodbye!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Old English Text MT" pitchFamily="66" charset="0"/>
              </a:rPr>
              <a:t> See you late!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папа.кей-ПК\Documents\ФОТКИ\Камера\201109\201109A1\20092011119.jpg"/>
          <p:cNvPicPr>
            <a:picLocks noChangeAspect="1" noChangeArrowheads="1"/>
          </p:cNvPicPr>
          <p:nvPr/>
        </p:nvPicPr>
        <p:blipFill>
          <a:blip r:embed="rId2" cstate="print"/>
          <a:srcRect l="19200"/>
          <a:stretch>
            <a:fillRect/>
          </a:stretch>
        </p:blipFill>
        <p:spPr bwMode="auto">
          <a:xfrm>
            <a:off x="5148064" y="1628800"/>
            <a:ext cx="1944810" cy="31581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Мы рады приветствовать вас в Лондоне! Сегодня вместе с учительницей математики миссис </a:t>
            </a:r>
            <a:r>
              <a:rPr lang="ru-RU" dirty="0" err="1" smtClean="0">
                <a:solidFill>
                  <a:srgbClr val="FF0000"/>
                </a:solidFill>
              </a:rPr>
              <a:t>Паркер</a:t>
            </a:r>
            <a:r>
              <a:rPr lang="ru-RU" dirty="0" smtClean="0">
                <a:solidFill>
                  <a:srgbClr val="FF0000"/>
                </a:solidFill>
              </a:rPr>
              <a:t> и её лучшим учеником Максом мы </a:t>
            </a:r>
            <a:r>
              <a:rPr lang="ru-RU" dirty="0" err="1" smtClean="0">
                <a:solidFill>
                  <a:srgbClr val="FF0000"/>
                </a:solidFill>
              </a:rPr>
              <a:t>порешаем</a:t>
            </a:r>
            <a:r>
              <a:rPr lang="ru-RU" dirty="0" smtClean="0">
                <a:solidFill>
                  <a:srgbClr val="FF0000"/>
                </a:solidFill>
              </a:rPr>
              <a:t> задачи и немного узнаем об Англии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Рисунок 8" descr="http://kita.com.ua/uploads/tiny_mce/loadimg/th_faab59101b7de53c012d0ccf88ff249e.jpg?hash=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2080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8" descr="http://kita.com.ua/uploads/tiny_mce/loadimg/th_faab59101b7de53c012d0ccf88ff249e.jpg?hash=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2080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8" descr="http://kita.com.ua/uploads/tiny_mce/loadimg/th_faab59101b7de53c012d0ccf88ff249e.jpg?hash=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12080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" descr="http://www.e-desktop.ru/wallpaper/1899513685_1024x600wide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http://img.board.com.ua/a/1043918654/wm/1-anglijskij-yazyik-prepodavatel-kursov-toef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133260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7" descr="http://www.leonardo-travel.ru/resources/mediastorage/images/%D0%9B%D0%BE%D0%BD%D0%B4%D0%BE%D0%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4293096"/>
            <a:ext cx="4286250" cy="243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5283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Как только в Англии наступает 5 часов все от королевы до трубочиста пьют чай. Но нельзя же пить чай без вкуснейшего английского пирога</a:t>
            </a:r>
            <a:r>
              <a:rPr lang="ru-RU" dirty="0" smtClean="0">
                <a:solidFill>
                  <a:srgbClr val="FF0000"/>
                </a:solidFill>
              </a:rPr>
              <a:t>.                                                                                          В </a:t>
            </a:r>
            <a:r>
              <a:rPr lang="ru-RU" dirty="0">
                <a:solidFill>
                  <a:srgbClr val="FF0000"/>
                </a:solidFill>
              </a:rPr>
              <a:t>наличии 9 кг муки и чашечные весы с гирькой в 200 </a:t>
            </a:r>
            <a:r>
              <a:rPr lang="ru-RU" dirty="0" smtClean="0">
                <a:solidFill>
                  <a:srgbClr val="FF0000"/>
                </a:solidFill>
              </a:rPr>
              <a:t>грамм. Необходимо </a:t>
            </a:r>
            <a:r>
              <a:rPr lang="ru-RU" dirty="0">
                <a:solidFill>
                  <a:srgbClr val="FF0000"/>
                </a:solidFill>
              </a:rPr>
              <a:t>в 3 приема отвесить ровно 2 кг муки для приготовления вкуснейшего пирога.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Как это сделать?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Рисунок 63" descr="http://img-fotki.yandex.ru/get/4603/flygalaktika.15/0_4fd19_4637c1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616" y="4545669"/>
            <a:ext cx="3914800" cy="21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№1. Ответ.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381642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1. Уравновесим на одной чаше 4600г муки, а на другой 4400г муки + гиря 200г;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2. Разложим поровну 4400г на чаши: 2200г и 2200г;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3. На одну чашу кладем гирю в 200г, а на другую чашу отсыпаем из 2200г до тех пор, пока не уравновесим весы. В итоге у в руках останется 2000г или 2 кг муки из которой и будем готовить пирог!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38" name="Рисунок 60" descr="http://svitmam.ua/storage/photo/250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09119"/>
            <a:ext cx="2857500" cy="17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№2.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396044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Европейцам трудно управлять машиной в Англии потому, что там левостороннее движение.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Макс </a:t>
            </a:r>
            <a:r>
              <a:rPr lang="ru-RU" dirty="0">
                <a:solidFill>
                  <a:srgbClr val="FF0000"/>
                </a:solidFill>
              </a:rPr>
              <a:t>едет на встречу с миссис </a:t>
            </a:r>
            <a:r>
              <a:rPr lang="ru-RU" dirty="0" err="1">
                <a:solidFill>
                  <a:srgbClr val="FF0000"/>
                </a:solidFill>
              </a:rPr>
              <a:t>Паркер</a:t>
            </a:r>
            <a:r>
              <a:rPr lang="ru-RU" dirty="0">
                <a:solidFill>
                  <a:srgbClr val="FF0000"/>
                </a:solidFill>
              </a:rPr>
              <a:t> на своем автомобиле со скоростью 60 км/ч. Но он задержался на работе и опаздывает. Миссис </a:t>
            </a:r>
            <a:r>
              <a:rPr lang="ru-RU" dirty="0" err="1">
                <a:solidFill>
                  <a:srgbClr val="FF0000"/>
                </a:solidFill>
              </a:rPr>
              <a:t>Паркер</a:t>
            </a:r>
            <a:r>
              <a:rPr lang="ru-RU" dirty="0">
                <a:solidFill>
                  <a:srgbClr val="FF0000"/>
                </a:solidFill>
              </a:rPr>
              <a:t> требует ехать с такой скоростью, чтобы каждый километр он проходил на 1 минуту быстрее.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С </a:t>
            </a:r>
            <a:r>
              <a:rPr lang="ru-RU" b="1" dirty="0">
                <a:solidFill>
                  <a:srgbClr val="FF0000"/>
                </a:solidFill>
              </a:rPr>
              <a:t>какой скоростью нужно ехать Максу, чтобы успеть на встречу?</a:t>
            </a:r>
          </a:p>
          <a:p>
            <a:endParaRPr lang="ru-RU" dirty="0"/>
          </a:p>
        </p:txBody>
      </p:sp>
      <p:pic>
        <p:nvPicPr>
          <p:cNvPr id="4098" name="Рисунок 54" descr="http://img-fotki.yandex.ru/get/5903/kliopa-08.33/0_5cfe2_254badc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93751"/>
            <a:ext cx="3698776" cy="236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№2. Ответ.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8083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Макс едет со скорость 60 км/ч и проезжает 1 км за 1 минуту. Получается, что за 0 минут нужно проехать 1 км, а это невозможно.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К сожалению, Макс опоздает на встречу.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2" name="Рисунок 52" descr="Автомоб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7"/>
            <a:ext cx="1714500" cy="11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№3.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38437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А теперь давайте спустимся во всемирно известное Лондонское метро.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Макс стоит </a:t>
            </a:r>
            <a:r>
              <a:rPr lang="ru-RU" dirty="0">
                <a:solidFill>
                  <a:srgbClr val="FF0000"/>
                </a:solidFill>
              </a:rPr>
              <a:t>на платформе, а мимо него проезжает поезд.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Проезд проехал мимо Макса в течение 7 с и затратил 25 с, чтобы проехать вдоль всей платформы длиной в 378 м.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Найди скорость и длину поезда.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122" name="Рисунок 55" descr="http://www.euromag.ru/storage/c/2010/10/04/1286172754.842460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1"/>
            <a:ext cx="3964781" cy="23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№3. Ответ.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884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I способ.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Пусть </a:t>
            </a:r>
            <a:r>
              <a:rPr lang="ru-RU" dirty="0" err="1" smtClean="0">
                <a:solidFill>
                  <a:srgbClr val="0070C0"/>
                </a:solidFill>
              </a:rPr>
              <a:t>x</a:t>
            </a:r>
            <a:r>
              <a:rPr lang="ru-RU" dirty="0" smtClean="0">
                <a:solidFill>
                  <a:srgbClr val="0070C0"/>
                </a:solidFill>
              </a:rPr>
              <a:t> м – длина поезда, </a:t>
            </a:r>
            <a:r>
              <a:rPr lang="ru-RU" dirty="0" err="1" smtClean="0">
                <a:solidFill>
                  <a:srgbClr val="0070C0"/>
                </a:solidFill>
              </a:rPr>
              <a:t>y</a:t>
            </a:r>
            <a:r>
              <a:rPr lang="ru-RU" dirty="0" smtClean="0">
                <a:solidFill>
                  <a:srgbClr val="0070C0"/>
                </a:solidFill>
              </a:rPr>
              <a:t> м/с – его скорость.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Тогда </a:t>
            </a:r>
            <a:r>
              <a:rPr lang="ru-RU" dirty="0" err="1" smtClean="0">
                <a:solidFill>
                  <a:srgbClr val="0070C0"/>
                </a:solidFill>
              </a:rPr>
              <a:t>x</a:t>
            </a:r>
            <a:r>
              <a:rPr lang="ru-RU" dirty="0" smtClean="0">
                <a:solidFill>
                  <a:srgbClr val="0070C0"/>
                </a:solidFill>
              </a:rPr>
              <a:t> / y=7 и (x+378) / y=25 , откуда </a:t>
            </a:r>
            <a:r>
              <a:rPr lang="ru-RU" dirty="0" err="1" smtClean="0">
                <a:solidFill>
                  <a:srgbClr val="0070C0"/>
                </a:solidFill>
              </a:rPr>
              <a:t>x</a:t>
            </a:r>
            <a:r>
              <a:rPr lang="ru-RU" dirty="0" smtClean="0">
                <a:solidFill>
                  <a:srgbClr val="0070C0"/>
                </a:solidFill>
              </a:rPr>
              <a:t> = 147 м, </a:t>
            </a:r>
            <a:r>
              <a:rPr lang="ru-RU" dirty="0" err="1" smtClean="0">
                <a:solidFill>
                  <a:srgbClr val="0070C0"/>
                </a:solidFill>
              </a:rPr>
              <a:t>y</a:t>
            </a:r>
            <a:r>
              <a:rPr lang="ru-RU" dirty="0" smtClean="0">
                <a:solidFill>
                  <a:srgbClr val="0070C0"/>
                </a:solidFill>
              </a:rPr>
              <a:t> = 21 м/с.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II способ.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Скорость можно определить и сразу: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проезда мимо платформы поезду потребовалось 25 - 7 = 18 с.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Следовательно, его скорость 378 / 18 = 21 м/с, длина его 21 * 7 = 147 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Рисунок 56" descr="http://samoya.moy.su/trans/lon_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768378" cy="180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 №4.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096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Одним из любимейших  домашних животных  в Англии считается кошка. Есть даже особая английская порода- британская кошка.                                            </a:t>
            </a:r>
            <a:r>
              <a:rPr lang="ru-RU" dirty="0" smtClean="0"/>
              <a:t>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>
                <a:solidFill>
                  <a:srgbClr val="FF0000"/>
                </a:solidFill>
              </a:rPr>
              <a:t>кошки и 3 котенка весят 15 кг, а 3 кошки и 4 котенка 13 кг.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Сколько весит кошка и сколько весит котенок?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6" name="Рисунок 66" descr="http://www.moi-kotenok.ru/porody/images/british-cat/british-ca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3093244" cy="23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815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Welcome to London!</vt:lpstr>
      <vt:lpstr>Презентация PowerPoint</vt:lpstr>
      <vt:lpstr>Задача №1.</vt:lpstr>
      <vt:lpstr>Задача №1. Ответ.</vt:lpstr>
      <vt:lpstr>Задача №2.</vt:lpstr>
      <vt:lpstr>Задача №2. Ответ.</vt:lpstr>
      <vt:lpstr>Задача №3.</vt:lpstr>
      <vt:lpstr>Задача №3. Ответ. </vt:lpstr>
      <vt:lpstr>Задача №4.</vt:lpstr>
      <vt:lpstr>Задача №4. Ответ.</vt:lpstr>
      <vt:lpstr>Задача №5.</vt:lpstr>
      <vt:lpstr>Задача №5. Ответ.</vt:lpstr>
      <vt:lpstr>Задача №6.</vt:lpstr>
      <vt:lpstr>Задача №6. Ответ.</vt:lpstr>
      <vt:lpstr>Задача №7.</vt:lpstr>
      <vt:lpstr>Задача №7. Ответ.</vt:lpstr>
      <vt:lpstr>Задача №8.</vt:lpstr>
      <vt:lpstr>Задача №8. Ответ.</vt:lpstr>
      <vt:lpstr> Надеюсь, что вам понравились английские  задачи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Лондон!</dc:title>
  <dc:creator>мама</dc:creator>
  <cp:lastModifiedBy>User</cp:lastModifiedBy>
  <cp:revision>45</cp:revision>
  <dcterms:created xsi:type="dcterms:W3CDTF">2012-10-20T15:43:34Z</dcterms:created>
  <dcterms:modified xsi:type="dcterms:W3CDTF">2014-06-24T07:02:20Z</dcterms:modified>
</cp:coreProperties>
</file>