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93" r:id="rId3"/>
    <p:sldId id="258" r:id="rId4"/>
    <p:sldId id="277" r:id="rId5"/>
    <p:sldId id="259" r:id="rId6"/>
    <p:sldId id="278" r:id="rId7"/>
    <p:sldId id="279" r:id="rId8"/>
    <p:sldId id="280" r:id="rId9"/>
    <p:sldId id="29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D5"/>
    <a:srgbClr val="FDE8D7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13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4" d="100"/>
        <a:sy n="64" d="100"/>
      </p:scale>
      <p:origin x="0" y="2736"/>
    </p:cViewPr>
  </p:sorterViewPr>
  <p:notesViewPr>
    <p:cSldViewPr>
      <p:cViewPr varScale="1">
        <p:scale>
          <a:sx n="38" d="100"/>
          <a:sy n="38" d="100"/>
        </p:scale>
        <p:origin x="-1555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23BB07-3389-447E-8B13-2BDDAE2A7991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62A8DA-2C65-45F4-AC5F-4CA560E621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3E0466-90E7-41A5-AB7D-8040E4B8FB77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BB20B0-F4F6-4D34-B8F3-37B2CE5BE1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96D7-4295-40ED-9B18-C4046381F6C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B20B0-F4F6-4D34-B8F3-37B2CE5BE17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95F6F-BDDB-4C0D-8247-903AAC1A60A6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FF15-5C9C-49ED-B950-0E1C00DB8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95F6F-BDDB-4C0D-8247-903AAC1A60A6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FF15-5C9C-49ED-B950-0E1C00DB8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95F6F-BDDB-4C0D-8247-903AAC1A60A6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FF15-5C9C-49ED-B950-0E1C00DB8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95F6F-BDDB-4C0D-8247-903AAC1A60A6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FF15-5C9C-49ED-B950-0E1C00DB8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95F6F-BDDB-4C0D-8247-903AAC1A60A6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FF15-5C9C-49ED-B950-0E1C00DB8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95F6F-BDDB-4C0D-8247-903AAC1A60A6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FF15-5C9C-49ED-B950-0E1C00DB8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95F6F-BDDB-4C0D-8247-903AAC1A60A6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FF15-5C9C-49ED-B950-0E1C00DB8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95F6F-BDDB-4C0D-8247-903AAC1A60A6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FF15-5C9C-49ED-B950-0E1C00DB8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95F6F-BDDB-4C0D-8247-903AAC1A60A6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FF15-5C9C-49ED-B950-0E1C00DB8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95F6F-BDDB-4C0D-8247-903AAC1A60A6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FF15-5C9C-49ED-B950-0E1C00DB8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95F6F-BDDB-4C0D-8247-903AAC1A60A6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FF15-5C9C-49ED-B950-0E1C00DB8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95F6F-BDDB-4C0D-8247-903AAC1A60A6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DFF15-5C9C-49ED-B950-0E1C00DB8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00958" y="4913958"/>
            <a:ext cx="1285884" cy="114300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572396" y="3717879"/>
            <a:ext cx="1214446" cy="1143008"/>
          </a:xfrm>
          <a:prstGeom prst="rect">
            <a:avLst/>
          </a:prstGeom>
          <a:solidFill>
            <a:srgbClr val="FFF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14282" y="214290"/>
            <a:ext cx="8572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Письменная работа.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857" t="29771" r="26929" b="19238"/>
          <a:stretch>
            <a:fillRect/>
          </a:stretch>
        </p:blipFill>
        <p:spPr bwMode="auto">
          <a:xfrm>
            <a:off x="-1" y="-24"/>
            <a:ext cx="8791823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7500958" y="4913958"/>
            <a:ext cx="1285884" cy="114300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572396" y="3717879"/>
            <a:ext cx="1214446" cy="1143008"/>
          </a:xfrm>
          <a:prstGeom prst="rect">
            <a:avLst/>
          </a:prstGeom>
          <a:solidFill>
            <a:srgbClr val="FFF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43160" y="3429000"/>
            <a:ext cx="742692" cy="553998"/>
          </a:xfrm>
          <a:prstGeom prst="rect">
            <a:avLst/>
          </a:prstGeom>
          <a:solidFill>
            <a:srgbClr val="FFFFD5"/>
          </a:solidFill>
        </p:spPr>
        <p:txBody>
          <a:bodyPr wrap="square" rtlCol="0">
            <a:spAutoFit/>
          </a:bodyPr>
          <a:lstStyle/>
          <a:p>
            <a:r>
              <a:rPr lang="en-US" sz="3000" b="1" i="1" dirty="0" smtClean="0"/>
              <a:t>f(</a:t>
            </a:r>
            <a:r>
              <a:rPr lang="ru-RU" sz="3000" b="1" i="1" dirty="0" smtClean="0"/>
              <a:t>0</a:t>
            </a:r>
            <a:r>
              <a:rPr lang="en-US" sz="3000" b="1" i="1" dirty="0" smtClean="0"/>
              <a:t>)</a:t>
            </a:r>
            <a:endParaRPr lang="ru-RU" sz="30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4714884"/>
            <a:ext cx="8929718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chemeClr val="tx2">
                    <a:lumMod val="50000"/>
                  </a:schemeClr>
                </a:solidFill>
              </a:rPr>
              <a:t>1) </a:t>
            </a:r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</a:rPr>
              <a:t>Укажите промежутки убывания функции</a:t>
            </a:r>
          </a:p>
          <a:p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</a:rPr>
              <a:t>2) Запишите нули функции</a:t>
            </a:r>
          </a:p>
          <a:p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</a:rPr>
              <a:t>3) Решите неравенство </a:t>
            </a:r>
            <a:endParaRPr lang="ru-RU" sz="32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00312" y="5743328"/>
            <a:ext cx="1571636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b="1" i="1" dirty="0" smtClean="0">
                <a:solidFill>
                  <a:schemeClr val="tx2">
                    <a:lumMod val="75000"/>
                  </a:schemeClr>
                </a:solidFill>
              </a:rPr>
              <a:t>f(</a:t>
            </a:r>
            <a:r>
              <a:rPr lang="ru-RU" sz="3000" b="1" i="1" dirty="0" err="1" smtClean="0">
                <a:solidFill>
                  <a:schemeClr val="tx2">
                    <a:lumMod val="75000"/>
                  </a:schemeClr>
                </a:solidFill>
              </a:rPr>
              <a:t>х</a:t>
            </a:r>
            <a:r>
              <a:rPr lang="en-US" sz="3000" b="1" i="1" dirty="0" smtClean="0">
                <a:solidFill>
                  <a:schemeClr val="tx2">
                    <a:lumMod val="75000"/>
                  </a:schemeClr>
                </a:solidFill>
              </a:rPr>
              <a:t>)&gt;0</a:t>
            </a:r>
            <a:endParaRPr lang="ru-RU" sz="3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143116"/>
            <a:ext cx="4071934" cy="709105"/>
          </a:xfrm>
          <a:prstGeom prst="rect">
            <a:avLst/>
          </a:prstGeom>
          <a:solidFill>
            <a:srgbClr val="FFFFD5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Выберите неверные  утверждения.</a:t>
            </a:r>
            <a:endParaRPr lang="ru-RU" sz="2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72264" y="3786190"/>
            <a:ext cx="500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1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3857" t="34473" r="26929" b="16308"/>
          <a:stretch>
            <a:fillRect/>
          </a:stretch>
        </p:blipFill>
        <p:spPr bwMode="auto">
          <a:xfrm>
            <a:off x="-1" y="-24"/>
            <a:ext cx="9108309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85720" y="4929198"/>
            <a:ext cx="86439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Для графика, отвечающего заданным требованиям, решите неравенство 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f(x)≤0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500826" y="428604"/>
            <a:ext cx="642942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428604"/>
            <a:ext cx="414340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Дано уравнение параболы </a:t>
            </a:r>
            <a:r>
              <a:rPr lang="en-US" sz="3200" b="1" dirty="0" smtClean="0"/>
              <a:t>y=(x-2)</a:t>
            </a:r>
            <a:r>
              <a:rPr lang="en-US" sz="3200" b="1" baseline="30000" dirty="0" smtClean="0"/>
              <a:t>2</a:t>
            </a:r>
            <a:r>
              <a:rPr lang="en-US" sz="3200" b="1" dirty="0" smtClean="0"/>
              <a:t>+1</a:t>
            </a:r>
            <a:r>
              <a:rPr lang="ru-RU" sz="3200" b="1" dirty="0" smtClean="0"/>
              <a:t>. Укажите уравнение параболы, симметричной данной относительно оси ординат:</a:t>
            </a:r>
          </a:p>
          <a:p>
            <a:r>
              <a:rPr lang="ru-RU" sz="3200" b="1" dirty="0" smtClean="0"/>
              <a:t>1) </a:t>
            </a:r>
            <a:r>
              <a:rPr lang="en-US" sz="3200" b="1" dirty="0" smtClean="0"/>
              <a:t>y=(2</a:t>
            </a:r>
            <a:r>
              <a:rPr lang="ru-RU" sz="3200" b="1" dirty="0" smtClean="0"/>
              <a:t>-</a:t>
            </a:r>
            <a:r>
              <a:rPr lang="ru-RU" sz="3200" b="1" dirty="0" err="1" smtClean="0"/>
              <a:t>х</a:t>
            </a:r>
            <a:r>
              <a:rPr lang="en-US" sz="3200" b="1" dirty="0" smtClean="0"/>
              <a:t>)</a:t>
            </a:r>
            <a:r>
              <a:rPr lang="en-US" sz="3200" b="1" baseline="30000" dirty="0" smtClean="0"/>
              <a:t>2</a:t>
            </a:r>
            <a:r>
              <a:rPr lang="en-US" sz="3200" b="1" dirty="0" smtClean="0"/>
              <a:t>+1</a:t>
            </a:r>
            <a:r>
              <a:rPr lang="ru-RU" sz="3200" b="1" dirty="0" smtClean="0"/>
              <a:t>;</a:t>
            </a:r>
          </a:p>
          <a:p>
            <a:r>
              <a:rPr lang="ru-RU" sz="3200" b="1" dirty="0" smtClean="0"/>
              <a:t>2) </a:t>
            </a:r>
            <a:r>
              <a:rPr lang="en-US" sz="3200" b="1" dirty="0" smtClean="0"/>
              <a:t>y=(x</a:t>
            </a:r>
            <a:r>
              <a:rPr lang="ru-RU" sz="3200" b="1" dirty="0" smtClean="0"/>
              <a:t>+</a:t>
            </a:r>
            <a:r>
              <a:rPr lang="en-US" sz="3200" b="1" dirty="0" smtClean="0"/>
              <a:t>2)</a:t>
            </a:r>
            <a:r>
              <a:rPr lang="en-US" sz="3200" b="1" baseline="30000" dirty="0" smtClean="0"/>
              <a:t>2</a:t>
            </a:r>
            <a:r>
              <a:rPr lang="en-US" sz="3200" b="1" dirty="0" smtClean="0"/>
              <a:t>+1</a:t>
            </a:r>
            <a:r>
              <a:rPr lang="ru-RU" sz="3200" b="1" dirty="0" smtClean="0"/>
              <a:t>;</a:t>
            </a:r>
          </a:p>
          <a:p>
            <a:r>
              <a:rPr lang="ru-RU" sz="3200" b="1" dirty="0" smtClean="0"/>
              <a:t>3) </a:t>
            </a:r>
            <a:r>
              <a:rPr lang="en-US" sz="3200" b="1" dirty="0" smtClean="0"/>
              <a:t>y=(</a:t>
            </a:r>
            <a:r>
              <a:rPr lang="ru-RU" sz="3200" b="1" dirty="0" smtClean="0"/>
              <a:t>х-2</a:t>
            </a:r>
            <a:r>
              <a:rPr lang="en-US" sz="3200" b="1" dirty="0" smtClean="0"/>
              <a:t>)</a:t>
            </a:r>
            <a:r>
              <a:rPr lang="en-US" sz="3200" b="1" baseline="30000" dirty="0" smtClean="0"/>
              <a:t>2</a:t>
            </a:r>
            <a:r>
              <a:rPr lang="ru-RU" sz="3200" b="1" dirty="0" smtClean="0"/>
              <a:t>-</a:t>
            </a:r>
            <a:r>
              <a:rPr lang="en-US" sz="3200" b="1" dirty="0" smtClean="0"/>
              <a:t>1</a:t>
            </a:r>
            <a:r>
              <a:rPr lang="ru-RU" sz="3200" b="1" dirty="0" smtClean="0"/>
              <a:t>.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0" y="428604"/>
            <a:ext cx="41434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Дано уравнение параболы 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y=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х</a:t>
            </a:r>
            <a:r>
              <a:rPr lang="en-US" sz="3200" b="1" baseline="300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+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6х+4. Напишите уравнение параболы, симметричной данной относительно оси ординат.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00496" y="4143380"/>
            <a:ext cx="47149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y=</a:t>
            </a:r>
            <a:r>
              <a:rPr lang="ru-RU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</a:rPr>
              <a:t>(</a:t>
            </a:r>
            <a:r>
              <a:rPr lang="ru-RU" sz="4400" b="1" dirty="0" err="1" smtClean="0">
                <a:solidFill>
                  <a:srgbClr val="FF0000"/>
                </a:solidFill>
              </a:rPr>
              <a:t>х</a:t>
            </a:r>
            <a:r>
              <a:rPr lang="en-US" sz="44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4400" b="1" dirty="0" smtClean="0">
                <a:solidFill>
                  <a:srgbClr val="FF0000"/>
                </a:solidFill>
              </a:rPr>
              <a:t>+</a:t>
            </a:r>
            <a:r>
              <a:rPr lang="ru-RU" sz="4400" b="1" dirty="0" smtClean="0">
                <a:solidFill>
                  <a:srgbClr val="FF0000"/>
                </a:solidFill>
              </a:rPr>
              <a:t>6х+</a:t>
            </a:r>
            <a:r>
              <a:rPr lang="en-US" sz="4400" b="1" dirty="0" smtClean="0">
                <a:solidFill>
                  <a:srgbClr val="FF0000"/>
                </a:solidFill>
              </a:rPr>
              <a:t>9)-9+</a:t>
            </a:r>
            <a:r>
              <a:rPr lang="ru-RU" sz="4400" b="1" dirty="0" smtClean="0">
                <a:solidFill>
                  <a:srgbClr val="FF0000"/>
                </a:solidFill>
              </a:rPr>
              <a:t>4</a:t>
            </a:r>
            <a:endParaRPr lang="en-US" sz="4400" b="1" dirty="0" smtClean="0">
              <a:solidFill>
                <a:srgbClr val="FF0000"/>
              </a:solidFill>
            </a:endParaRPr>
          </a:p>
          <a:p>
            <a:r>
              <a:rPr lang="en-US" sz="4400" b="1" dirty="0" smtClean="0">
                <a:solidFill>
                  <a:srgbClr val="FF0000"/>
                </a:solidFill>
              </a:rPr>
              <a:t>y=</a:t>
            </a:r>
            <a:r>
              <a:rPr lang="ru-RU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</a:rPr>
              <a:t>(</a:t>
            </a:r>
            <a:r>
              <a:rPr lang="ru-RU" sz="4400" b="1" dirty="0" err="1" smtClean="0">
                <a:solidFill>
                  <a:srgbClr val="FF0000"/>
                </a:solidFill>
              </a:rPr>
              <a:t>х+</a:t>
            </a:r>
            <a:r>
              <a:rPr lang="en-US" sz="4400" b="1" dirty="0" smtClean="0">
                <a:solidFill>
                  <a:srgbClr val="FF0000"/>
                </a:solidFill>
              </a:rPr>
              <a:t>3)</a:t>
            </a:r>
            <a:r>
              <a:rPr lang="en-US" sz="44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4400" b="1" dirty="0" smtClean="0">
                <a:solidFill>
                  <a:srgbClr val="FF0000"/>
                </a:solidFill>
              </a:rPr>
              <a:t>-5</a:t>
            </a:r>
          </a:p>
          <a:p>
            <a:r>
              <a:rPr lang="en-US" sz="4400" b="1" dirty="0" smtClean="0">
                <a:solidFill>
                  <a:srgbClr val="FF0000"/>
                </a:solidFill>
              </a:rPr>
              <a:t>y=</a:t>
            </a:r>
            <a:r>
              <a:rPr lang="ru-RU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</a:rPr>
              <a:t>(</a:t>
            </a:r>
            <a:r>
              <a:rPr lang="ru-RU" sz="4400" b="1" dirty="0" err="1" smtClean="0">
                <a:solidFill>
                  <a:srgbClr val="FF0000"/>
                </a:solidFill>
              </a:rPr>
              <a:t>х</a:t>
            </a:r>
            <a:r>
              <a:rPr lang="en-US" sz="4400" b="1" dirty="0" smtClean="0">
                <a:solidFill>
                  <a:srgbClr val="FF0000"/>
                </a:solidFill>
              </a:rPr>
              <a:t>-3)</a:t>
            </a:r>
            <a:r>
              <a:rPr lang="en-US" sz="44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4400" b="1" dirty="0" smtClean="0">
                <a:solidFill>
                  <a:srgbClr val="FF0000"/>
                </a:solidFill>
              </a:rPr>
              <a:t>-5</a:t>
            </a:r>
            <a:endParaRPr lang="ru-RU" sz="4400" b="1" dirty="0">
              <a:solidFill>
                <a:srgbClr val="FF0000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99750" y="4879323"/>
            <a:ext cx="2928958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lum bright="10000" contrast="20000"/>
          </a:blip>
          <a:srcRect l="43950" t="37926" r="30224" b="28989"/>
          <a:stretch>
            <a:fillRect/>
          </a:stretch>
        </p:blipFill>
        <p:spPr bwMode="auto">
          <a:xfrm>
            <a:off x="5000628" y="0"/>
            <a:ext cx="414337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2" name="Picture 2" descr="https://mat.1september.ru/2002/19/no19_4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257290"/>
            <a:ext cx="3786214" cy="331498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95676" y="5077012"/>
            <a:ext cx="1000132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5072074"/>
            <a:ext cx="1143008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945419" y="4769697"/>
            <a:ext cx="928694" cy="21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928926" y="5072074"/>
            <a:ext cx="285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285852" y="5143512"/>
            <a:ext cx="285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</a:t>
            </a:r>
            <a:endParaRPr lang="ru-RU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929158" y="3929066"/>
            <a:ext cx="42148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На рисунке изображен график функции  </a:t>
            </a:r>
            <a:r>
              <a:rPr lang="en-US" sz="3200" b="1" dirty="0" smtClean="0"/>
              <a:t>y=x</a:t>
            </a:r>
            <a:r>
              <a:rPr lang="en-US" sz="3200" b="1" baseline="30000" dirty="0" smtClean="0"/>
              <a:t>2</a:t>
            </a:r>
            <a:r>
              <a:rPr lang="en-US" sz="3200" b="1" dirty="0" smtClean="0"/>
              <a:t>-7x-18</a:t>
            </a:r>
            <a:r>
              <a:rPr lang="ru-RU" sz="3200" b="1" dirty="0" smtClean="0"/>
              <a:t>. Найдите координаты точек А, В и С.</a:t>
            </a:r>
            <a:endParaRPr lang="ru-RU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550069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На рисунке изображен график функции  </a:t>
            </a:r>
          </a:p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y=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-9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x</a:t>
            </a:r>
            <a:r>
              <a:rPr lang="ru-RU" sz="3200" b="1" baseline="30000" dirty="0" smtClean="0">
                <a:solidFill>
                  <a:schemeClr val="tx2">
                    <a:lumMod val="75000"/>
                  </a:schemeClr>
                </a:solidFill>
              </a:rPr>
              <a:t>4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+10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x</a:t>
            </a:r>
            <a:r>
              <a:rPr lang="ru-RU" sz="3200" b="1" baseline="300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-1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. Найдите координаты точек А, В и С.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71604" y="5643578"/>
            <a:ext cx="285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</a:t>
            </a:r>
            <a:endParaRPr lang="ru-RU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2143116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А(-1;0), В(0;-1), С(1/3;0)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43372" y="3500438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А(9;0), В(-2;0), С(0;-18)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95676" y="5077012"/>
            <a:ext cx="1000132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5072074"/>
            <a:ext cx="1143008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945419" y="4769697"/>
            <a:ext cx="928694" cy="21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500034" y="0"/>
            <a:ext cx="7715304" cy="4516276"/>
            <a:chOff x="500034" y="0"/>
            <a:chExt cx="7715304" cy="4516276"/>
          </a:xfrm>
        </p:grpSpPr>
        <p:pic>
          <p:nvPicPr>
            <p:cNvPr id="8" name="Рисунок 7" descr="Рисунок (6).jpg"/>
            <p:cNvPicPr>
              <a:picLocks noChangeAspect="1"/>
            </p:cNvPicPr>
            <p:nvPr/>
          </p:nvPicPr>
          <p:blipFill>
            <a:blip r:embed="rId3">
              <a:lum contrast="20000"/>
            </a:blip>
            <a:srcRect l="34228" t="15625" r="6985" b="59375"/>
            <a:stretch>
              <a:fillRect/>
            </a:stretch>
          </p:blipFill>
          <p:spPr>
            <a:xfrm>
              <a:off x="500034" y="0"/>
              <a:ext cx="7715304" cy="4516276"/>
            </a:xfrm>
            <a:prstGeom prst="rect">
              <a:avLst/>
            </a:prstGeom>
          </p:spPr>
        </p:pic>
        <p:sp>
          <p:nvSpPr>
            <p:cNvPr id="9" name="Прямоугольник 8"/>
            <p:cNvSpPr/>
            <p:nvPr/>
          </p:nvSpPr>
          <p:spPr>
            <a:xfrm>
              <a:off x="3214678" y="4071942"/>
              <a:ext cx="285752" cy="3571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95676" y="5077012"/>
            <a:ext cx="1000132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5072074"/>
            <a:ext cx="1143008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945419" y="4769697"/>
            <a:ext cx="928694" cy="21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Постройте график  функции </a:t>
            </a:r>
            <a:r>
              <a:rPr lang="en-US" sz="3600" b="1" dirty="0" smtClean="0"/>
              <a:t>y=x</a:t>
            </a:r>
            <a:r>
              <a:rPr lang="en-US" sz="3600" b="1" baseline="30000" dirty="0" smtClean="0"/>
              <a:t>2</a:t>
            </a:r>
            <a:r>
              <a:rPr lang="en-US" sz="3600" b="1" dirty="0" smtClean="0"/>
              <a:t>-</a:t>
            </a:r>
            <a:r>
              <a:rPr lang="ru-RU" sz="3600" b="1" dirty="0" smtClean="0"/>
              <a:t>2</a:t>
            </a:r>
            <a:r>
              <a:rPr lang="en-US" sz="3600" b="1" dirty="0" smtClean="0"/>
              <a:t>|x|</a:t>
            </a:r>
            <a:r>
              <a:rPr lang="ru-RU" sz="3600" b="1" dirty="0" smtClean="0"/>
              <a:t>-3. Какое  наибольшее число  общих точек  график данной функции может иметь с прямой, параллельной оси абсцисс?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28596" y="5072074"/>
            <a:ext cx="1143008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28596" y="285728"/>
            <a:ext cx="821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Сам. работа (по вариантам, с выбором уровня)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28596" y="5072074"/>
            <a:ext cx="1143008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0" y="214290"/>
            <a:ext cx="9144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/>
              <a:t>Баллы:</a:t>
            </a:r>
          </a:p>
          <a:p>
            <a:endParaRPr lang="ru-RU" sz="3200" dirty="0" smtClean="0"/>
          </a:p>
          <a:p>
            <a:r>
              <a:rPr lang="ru-RU" sz="3200" dirty="0" smtClean="0"/>
              <a:t>Минимальный уровень: 10-13</a:t>
            </a:r>
          </a:p>
          <a:p>
            <a:r>
              <a:rPr lang="ru-RU" sz="3200" dirty="0" smtClean="0"/>
              <a:t>Программный уровень: 14-20</a:t>
            </a:r>
          </a:p>
          <a:p>
            <a:r>
              <a:rPr lang="ru-RU" sz="3200" dirty="0" smtClean="0"/>
              <a:t>Максимальный уровень: 21-25</a:t>
            </a:r>
          </a:p>
          <a:p>
            <a:endParaRPr lang="ru-RU" sz="3200" dirty="0" smtClean="0"/>
          </a:p>
          <a:p>
            <a:r>
              <a:rPr lang="ru-RU" sz="3200" dirty="0" smtClean="0"/>
              <a:t>(с учетом работы в классе, сам. работы, </a:t>
            </a:r>
            <a:r>
              <a:rPr lang="ru-RU" sz="3200" dirty="0" err="1" smtClean="0"/>
              <a:t>дз</a:t>
            </a:r>
            <a:r>
              <a:rPr lang="ru-RU" sz="3200" dirty="0" smtClean="0"/>
              <a:t>)</a:t>
            </a:r>
          </a:p>
          <a:p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</TotalTime>
  <Words>253</Words>
  <Application>Microsoft Office PowerPoint</Application>
  <PresentationFormat>Экран (4:3)</PresentationFormat>
  <Paragraphs>36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Юлия</dc:creator>
  <cp:lastModifiedBy>Юлия</cp:lastModifiedBy>
  <cp:revision>143</cp:revision>
  <dcterms:created xsi:type="dcterms:W3CDTF">2014-03-30T13:52:46Z</dcterms:created>
  <dcterms:modified xsi:type="dcterms:W3CDTF">2014-06-16T15:28:17Z</dcterms:modified>
</cp:coreProperties>
</file>