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3" r:id="rId2"/>
    <p:sldId id="281" r:id="rId3"/>
    <p:sldId id="266" r:id="rId4"/>
    <p:sldId id="275" r:id="rId5"/>
    <p:sldId id="265" r:id="rId6"/>
    <p:sldId id="282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D5"/>
    <a:srgbClr val="FDE8D7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1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4" d="100"/>
        <a:sy n="64" d="100"/>
      </p:scale>
      <p:origin x="0" y="2736"/>
    </p:cViewPr>
  </p:sorterViewPr>
  <p:notesViewPr>
    <p:cSldViewPr>
      <p:cViewPr varScale="1">
        <p:scale>
          <a:sx n="38" d="100"/>
          <a:sy n="38" d="100"/>
        </p:scale>
        <p:origin x="-1555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3BB07-3389-447E-8B13-2BDDAE2A7991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2A8DA-2C65-45F4-AC5F-4CA560E621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E0466-90E7-41A5-AB7D-8040E4B8FB77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B20B0-F4F6-4D34-B8F3-37B2CE5BE1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95F6F-BDDB-4C0D-8247-903AAC1A60A6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FF15-5C9C-49ED-B950-0E1C00DB8A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95F6F-BDDB-4C0D-8247-903AAC1A60A6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FF15-5C9C-49ED-B950-0E1C00DB8A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95F6F-BDDB-4C0D-8247-903AAC1A60A6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FF15-5C9C-49ED-B950-0E1C00DB8A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95F6F-BDDB-4C0D-8247-903AAC1A60A6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FF15-5C9C-49ED-B950-0E1C00DB8A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95F6F-BDDB-4C0D-8247-903AAC1A60A6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FF15-5C9C-49ED-B950-0E1C00DB8A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95F6F-BDDB-4C0D-8247-903AAC1A60A6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FF15-5C9C-49ED-B950-0E1C00DB8A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95F6F-BDDB-4C0D-8247-903AAC1A60A6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FF15-5C9C-49ED-B950-0E1C00DB8A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95F6F-BDDB-4C0D-8247-903AAC1A60A6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FF15-5C9C-49ED-B950-0E1C00DB8A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95F6F-BDDB-4C0D-8247-903AAC1A60A6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FF15-5C9C-49ED-B950-0E1C00DB8A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95F6F-BDDB-4C0D-8247-903AAC1A60A6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FF15-5C9C-49ED-B950-0E1C00DB8A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95F6F-BDDB-4C0D-8247-903AAC1A60A6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FF15-5C9C-49ED-B950-0E1C00DB8A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95F6F-BDDB-4C0D-8247-903AAC1A60A6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DFF15-5C9C-49ED-B950-0E1C00DB8A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95676" y="5077012"/>
            <a:ext cx="1000132" cy="500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5072074"/>
            <a:ext cx="1143008" cy="500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945419" y="4769697"/>
            <a:ext cx="928694" cy="214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0" y="714356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accent4">
                    <a:lumMod val="75000"/>
                  </a:schemeClr>
                </a:solidFill>
              </a:rPr>
              <a:t>Подготовка к ГИА </a:t>
            </a:r>
          </a:p>
          <a:p>
            <a:pPr algn="ctr"/>
            <a:r>
              <a:rPr lang="ru-RU" sz="5400" b="1" dirty="0" smtClean="0">
                <a:solidFill>
                  <a:schemeClr val="accent4">
                    <a:lumMod val="75000"/>
                  </a:schemeClr>
                </a:solidFill>
              </a:rPr>
              <a:t>по теме «Графики функций»</a:t>
            </a:r>
            <a:endParaRPr lang="ru-RU" sz="5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28926" y="3929066"/>
            <a:ext cx="3143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9 КЛАСС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/>
          <a:srcRect l="24731" t="19238" r="32508" b="76864"/>
          <a:stretch>
            <a:fillRect/>
          </a:stretch>
        </p:blipFill>
        <p:spPr bwMode="auto">
          <a:xfrm>
            <a:off x="0" y="-1"/>
            <a:ext cx="9144000" cy="69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l="25941" t="27764" r="62764" b="56888"/>
          <a:stretch>
            <a:fillRect/>
          </a:stretch>
        </p:blipFill>
        <p:spPr bwMode="auto">
          <a:xfrm>
            <a:off x="-1" y="526834"/>
            <a:ext cx="2960673" cy="3330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l="43288" t="28008" r="46627" b="56888"/>
          <a:stretch>
            <a:fillRect/>
          </a:stretch>
        </p:blipFill>
        <p:spPr bwMode="auto">
          <a:xfrm>
            <a:off x="2786050" y="571480"/>
            <a:ext cx="2786082" cy="3358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l="61038" t="26546" r="23633" b="56888"/>
          <a:stretch>
            <a:fillRect/>
          </a:stretch>
        </p:blipFill>
        <p:spPr bwMode="auto">
          <a:xfrm>
            <a:off x="5572132" y="714356"/>
            <a:ext cx="3571868" cy="3195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Прямая со стрелкой 7"/>
          <p:cNvCxnSpPr/>
          <p:nvPr/>
        </p:nvCxnSpPr>
        <p:spPr>
          <a:xfrm>
            <a:off x="9715536" y="485776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 l="25980" t="49105" r="67494" b="44141"/>
          <a:stretch>
            <a:fillRect/>
          </a:stretch>
        </p:blipFill>
        <p:spPr bwMode="auto">
          <a:xfrm>
            <a:off x="0" y="4714883"/>
            <a:ext cx="1714480" cy="2117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/>
          <a:srcRect l="39032" t="50070" r="50987" b="46071"/>
          <a:stretch>
            <a:fillRect/>
          </a:stretch>
        </p:blipFill>
        <p:spPr bwMode="auto">
          <a:xfrm>
            <a:off x="1964513" y="5214950"/>
            <a:ext cx="2321735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/>
          <a:srcRect l="52085" t="49105" r="39853" b="45749"/>
          <a:stretch>
            <a:fillRect/>
          </a:stretch>
        </p:blipFill>
        <p:spPr bwMode="auto">
          <a:xfrm>
            <a:off x="4388940" y="4929198"/>
            <a:ext cx="196901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/>
          <a:srcRect l="65521" t="50070" r="24882" b="46071"/>
          <a:stretch>
            <a:fillRect/>
          </a:stretch>
        </p:blipFill>
        <p:spPr bwMode="auto">
          <a:xfrm>
            <a:off x="6858016" y="5189228"/>
            <a:ext cx="2285984" cy="1097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 l="25980" t="45889" r="64807" b="51216"/>
          <a:stretch>
            <a:fillRect/>
          </a:stretch>
        </p:blipFill>
        <p:spPr bwMode="auto">
          <a:xfrm>
            <a:off x="3714744" y="4643446"/>
            <a:ext cx="171448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3.06358E-6 L -0.72153 -0.1997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1" y="-1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7.86127E-6 L 0.13385 -0.24139 " pathEditMode="relative" ptsTypes="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48555E-6 L 0.20469 -0.23075 " pathEditMode="relative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14300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График какой из перечисленных ниже функций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изображен на рисунке?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/>
              <a:t>   </a:t>
            </a:r>
            <a:r>
              <a:rPr lang="en-US" sz="4800" b="1" dirty="0" smtClean="0"/>
              <a:t>y=x²+4x-3</a:t>
            </a:r>
            <a:endParaRPr lang="ru-RU" sz="4800" b="1" dirty="0" smtClean="0"/>
          </a:p>
          <a:p>
            <a:pPr>
              <a:buNone/>
            </a:pPr>
            <a:endParaRPr lang="ru-RU" sz="4800" b="1" dirty="0" smtClean="0"/>
          </a:p>
          <a:p>
            <a:pPr>
              <a:buNone/>
            </a:pPr>
            <a:r>
              <a:rPr lang="ru-RU" sz="4800" b="1" dirty="0" smtClean="0"/>
              <a:t>   </a:t>
            </a:r>
            <a:r>
              <a:rPr lang="en-US" sz="4800" b="1" dirty="0" smtClean="0"/>
              <a:t>y=-x²+3x-4</a:t>
            </a:r>
            <a:endParaRPr lang="ru-RU" sz="4800" b="1" dirty="0" smtClean="0"/>
          </a:p>
          <a:p>
            <a:pPr>
              <a:buNone/>
            </a:pPr>
            <a:endParaRPr lang="ru-RU" sz="4800" b="1" dirty="0" smtClean="0"/>
          </a:p>
          <a:p>
            <a:pPr>
              <a:buNone/>
            </a:pPr>
            <a:r>
              <a:rPr lang="ru-RU" sz="4800" b="1" dirty="0" smtClean="0"/>
              <a:t>   </a:t>
            </a:r>
            <a:r>
              <a:rPr lang="en-US" sz="4800" b="1" dirty="0" smtClean="0"/>
              <a:t> y=-x²+4x-3</a:t>
            </a:r>
            <a:endParaRPr lang="ru-RU" sz="4800" b="1" dirty="0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1500174"/>
            <a:ext cx="4508339" cy="4534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85720" y="1669309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1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3500438"/>
            <a:ext cx="285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2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5143512"/>
            <a:ext cx="285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3</a:t>
            </a:r>
            <a:endParaRPr lang="ru-RU" sz="4800" b="1" dirty="0">
              <a:solidFill>
                <a:srgbClr val="FF0000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71472" y="6072206"/>
            <a:ext cx="3286148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/>
          <p:cNvSpPr txBox="1"/>
          <p:nvPr/>
        </p:nvSpPr>
        <p:spPr>
          <a:xfrm>
            <a:off x="6500858" y="285728"/>
            <a:ext cx="27146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Придумайте задание  к данному графику функции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/>
          <a:srcRect l="37915" t="41211" r="33107" b="29492"/>
          <a:stretch>
            <a:fillRect/>
          </a:stretch>
        </p:blipFill>
        <p:spPr bwMode="auto">
          <a:xfrm>
            <a:off x="-1" y="0"/>
            <a:ext cx="6500827" cy="4929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429388" y="3571876"/>
            <a:ext cx="27146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Прочитайте график функции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  рисунке  изображён  график  некоторой  функции.  Какие  из  следующих  утверждений  являются  верными?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42844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функция убывает на 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промежутке (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∞ ;-2]</a:t>
            </a:r>
          </a:p>
          <a:p>
            <a:pPr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если  х=-5, то у=0</a:t>
            </a:r>
          </a:p>
          <a:p>
            <a:pPr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 y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&gt;0  при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&lt;-2</a:t>
            </a:r>
          </a:p>
          <a:p>
            <a:pPr>
              <a:buNone/>
            </a:pPr>
            <a:endParaRPr lang="ru-RU" sz="3600" b="1" dirty="0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7" y="1500174"/>
            <a:ext cx="3974347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85720" y="1959701"/>
            <a:ext cx="285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1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3571876"/>
            <a:ext cx="285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2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4929198"/>
            <a:ext cx="285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3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57422" y="5715016"/>
            <a:ext cx="1928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12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14300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 рисунке  изображён  график  некоторой  функции.  Какие  из  следующих  утверждений  являются  неверными?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0" y="1142984"/>
            <a:ext cx="4500562" cy="550070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3400" b="1" dirty="0" smtClean="0"/>
              <a:t>   </a:t>
            </a:r>
            <a:r>
              <a:rPr lang="en-US" sz="3400" b="1" dirty="0" smtClean="0"/>
              <a:t>x=2 – </a:t>
            </a:r>
            <a:r>
              <a:rPr lang="ru-RU" sz="3400" b="1" dirty="0" smtClean="0"/>
              <a:t>точка</a:t>
            </a:r>
          </a:p>
          <a:p>
            <a:pPr>
              <a:spcBef>
                <a:spcPts val="0"/>
              </a:spcBef>
              <a:buNone/>
            </a:pPr>
            <a:r>
              <a:rPr lang="ru-RU" sz="3400" b="1" dirty="0" smtClean="0"/>
              <a:t>   максимума</a:t>
            </a:r>
          </a:p>
          <a:p>
            <a:pPr>
              <a:spcBef>
                <a:spcPts val="0"/>
              </a:spcBef>
              <a:buNone/>
            </a:pPr>
            <a:r>
              <a:rPr lang="ru-RU" sz="3400" b="1" dirty="0" smtClean="0"/>
              <a:t>   функции</a:t>
            </a:r>
          </a:p>
          <a:p>
            <a:pPr>
              <a:spcBef>
                <a:spcPts val="0"/>
              </a:spcBef>
              <a:buNone/>
            </a:pPr>
            <a:endParaRPr lang="ru-RU" sz="3400" b="1" dirty="0" smtClean="0"/>
          </a:p>
          <a:p>
            <a:pPr>
              <a:spcBef>
                <a:spcPts val="0"/>
              </a:spcBef>
              <a:buNone/>
            </a:pPr>
            <a:r>
              <a:rPr lang="ru-RU" sz="3400" b="1" dirty="0" smtClean="0"/>
              <a:t>   Наибольшее значение функции равно 2</a:t>
            </a:r>
          </a:p>
          <a:p>
            <a:pPr>
              <a:spcBef>
                <a:spcPts val="0"/>
              </a:spcBef>
              <a:buNone/>
            </a:pPr>
            <a:r>
              <a:rPr lang="ru-RU" sz="3400" b="1" dirty="0" smtClean="0"/>
              <a:t>    </a:t>
            </a:r>
          </a:p>
          <a:p>
            <a:pPr>
              <a:spcBef>
                <a:spcPts val="0"/>
              </a:spcBef>
              <a:buNone/>
            </a:pPr>
            <a:r>
              <a:rPr lang="ru-RU" sz="3400" b="1" dirty="0" smtClean="0"/>
              <a:t>  Функция является монотонной на </a:t>
            </a:r>
          </a:p>
          <a:p>
            <a:pPr>
              <a:spcBef>
                <a:spcPts val="0"/>
              </a:spcBef>
              <a:buNone/>
            </a:pPr>
            <a:r>
              <a:rPr lang="ru-RU" sz="3400" b="1" dirty="0" smtClean="0"/>
              <a:t>    числовой прямой</a:t>
            </a:r>
            <a:endParaRPr lang="ru-RU" sz="3400" b="1" dirty="0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817" y="1500174"/>
            <a:ext cx="4508339" cy="4534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1643050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1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500438"/>
            <a:ext cx="285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2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786454"/>
            <a:ext cx="5000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3 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57884" y="5791818"/>
            <a:ext cx="1928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23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600" b="1" dirty="0" smtClean="0"/>
              <a:t>(−∞</a:t>
            </a:r>
            <a:r>
              <a:rPr lang="en-US" sz="3600" b="1" dirty="0" smtClean="0"/>
              <a:t>;-2</a:t>
            </a:r>
            <a:r>
              <a:rPr lang="ru-RU" sz="3600" b="1" dirty="0" smtClean="0"/>
              <a:t>)∪(</a:t>
            </a:r>
            <a:r>
              <a:rPr lang="en-US" sz="3600" b="1" dirty="0" smtClean="0"/>
              <a:t>0;</a:t>
            </a:r>
            <a:r>
              <a:rPr lang="ru-RU" sz="3600" b="1" dirty="0" smtClean="0"/>
              <a:t> +∞)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en-US" sz="3600" b="1" dirty="0" smtClean="0"/>
              <a:t>(</a:t>
            </a:r>
            <a:r>
              <a:rPr lang="ru-RU" sz="3600" b="1" dirty="0" smtClean="0"/>
              <a:t>-∞;</a:t>
            </a:r>
            <a:r>
              <a:rPr lang="en-US" sz="3600" b="1" dirty="0" smtClean="0"/>
              <a:t>-2]</a:t>
            </a:r>
            <a:r>
              <a:rPr lang="ru-RU" sz="3600" b="1" dirty="0" smtClean="0"/>
              <a:t>∪</a:t>
            </a:r>
            <a:r>
              <a:rPr lang="en-US" sz="3600" b="1" dirty="0" smtClean="0"/>
              <a:t>[0;+</a:t>
            </a:r>
            <a:r>
              <a:rPr lang="ru-RU" sz="3600" b="1" dirty="0" smtClean="0"/>
              <a:t> ∞</a:t>
            </a:r>
            <a:r>
              <a:rPr lang="en-US" sz="3600" b="1" dirty="0" smtClean="0"/>
              <a:t>)</a:t>
            </a:r>
            <a:endParaRPr lang="ru-RU" sz="3600" b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/>
              <a:t> </a:t>
            </a:r>
            <a:r>
              <a:rPr lang="en-US" sz="3600" b="1" dirty="0" smtClean="0"/>
              <a:t>(-</a:t>
            </a:r>
            <a:r>
              <a:rPr lang="ru-RU" sz="3600" b="1" dirty="0" smtClean="0"/>
              <a:t> 2</a:t>
            </a:r>
            <a:r>
              <a:rPr lang="en-US" sz="3600" b="1" dirty="0" smtClean="0"/>
              <a:t>;0)</a:t>
            </a:r>
            <a:endParaRPr lang="ru-RU" sz="3600" b="1" dirty="0"/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1928802"/>
            <a:ext cx="4364212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42876" y="214290"/>
            <a:ext cx="89297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рисунке изображен график функции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y=x²+2x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Используя график, решите неравенство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x²+2x&gt;0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593941"/>
            <a:ext cx="285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1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2714620"/>
            <a:ext cx="285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2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3857628"/>
            <a:ext cx="285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3</a:t>
            </a:r>
            <a:endParaRPr lang="ru-RU" sz="3600" b="1" dirty="0">
              <a:solidFill>
                <a:srgbClr val="FF0000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857224" y="2285992"/>
            <a:ext cx="2928958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181</Words>
  <Application>Microsoft Office PowerPoint</Application>
  <PresentationFormat>Экран (4:3)</PresentationFormat>
  <Paragraphs>53</Paragraphs>
  <Slides>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График какой из перечисленных ниже функций изображен на рисунке? </vt:lpstr>
      <vt:lpstr>Слайд 4</vt:lpstr>
      <vt:lpstr>На  рисунке  изображён  график  некоторой  функции.  Какие  из  следующих  утверждений  являются  верными?</vt:lpstr>
      <vt:lpstr>На  рисунке  изображён  график  некоторой  функции.  Какие  из  следующих  утверждений  являются  неверными?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Юлия</dc:creator>
  <cp:lastModifiedBy>Юлия</cp:lastModifiedBy>
  <cp:revision>143</cp:revision>
  <dcterms:created xsi:type="dcterms:W3CDTF">2014-03-30T13:52:46Z</dcterms:created>
  <dcterms:modified xsi:type="dcterms:W3CDTF">2014-06-16T15:28:56Z</dcterms:modified>
</cp:coreProperties>
</file>