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0" r:id="rId2"/>
    <p:sldId id="289" r:id="rId3"/>
    <p:sldId id="285" r:id="rId4"/>
    <p:sldId id="286" r:id="rId5"/>
    <p:sldId id="287" r:id="rId6"/>
    <p:sldId id="284" r:id="rId7"/>
    <p:sldId id="288" r:id="rId8"/>
    <p:sldId id="29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5"/>
    <a:srgbClr val="FDE8D7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1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4" d="100"/>
        <a:sy n="64" d="100"/>
      </p:scale>
      <p:origin x="0" y="2736"/>
    </p:cViewPr>
  </p:sorterViewPr>
  <p:notesViewPr>
    <p:cSldViewPr>
      <p:cViewPr varScale="1">
        <p:scale>
          <a:sx n="38" d="100"/>
          <a:sy n="38" d="100"/>
        </p:scale>
        <p:origin x="-1555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3BB07-3389-447E-8B13-2BDDAE2A7991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2A8DA-2C65-45F4-AC5F-4CA560E62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E0466-90E7-41A5-AB7D-8040E4B8FB7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B20B0-F4F6-4D34-B8F3-37B2CE5BE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5F6F-BDDB-4C0D-8247-903AAC1A60A6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F15-5C9C-49ED-B950-0E1C00DB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5F6F-BDDB-4C0D-8247-903AAC1A60A6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F15-5C9C-49ED-B950-0E1C00DB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5F6F-BDDB-4C0D-8247-903AAC1A60A6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F15-5C9C-49ED-B950-0E1C00DB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5F6F-BDDB-4C0D-8247-903AAC1A60A6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F15-5C9C-49ED-B950-0E1C00DB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5F6F-BDDB-4C0D-8247-903AAC1A60A6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F15-5C9C-49ED-B950-0E1C00DB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5F6F-BDDB-4C0D-8247-903AAC1A60A6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F15-5C9C-49ED-B950-0E1C00DB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5F6F-BDDB-4C0D-8247-903AAC1A60A6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F15-5C9C-49ED-B950-0E1C00DB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5F6F-BDDB-4C0D-8247-903AAC1A60A6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F15-5C9C-49ED-B950-0E1C00DB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5F6F-BDDB-4C0D-8247-903AAC1A60A6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F15-5C9C-49ED-B950-0E1C00DB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5F6F-BDDB-4C0D-8247-903AAC1A60A6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F15-5C9C-49ED-B950-0E1C00DB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5F6F-BDDB-4C0D-8247-903AAC1A60A6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F15-5C9C-49ED-B950-0E1C00DB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95F6F-BDDB-4C0D-8247-903AAC1A60A6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DFF15-5C9C-49ED-B950-0E1C00DB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5072074"/>
            <a:ext cx="114300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357950" y="4572008"/>
            <a:ext cx="171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ДЗ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429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Инструкция по выполнению домашнего задания:</a:t>
            </a:r>
          </a:p>
          <a:p>
            <a:endParaRPr lang="ru-RU" sz="3200" dirty="0" smtClean="0"/>
          </a:p>
          <a:p>
            <a:r>
              <a:rPr lang="ru-RU" sz="3200" dirty="0" smtClean="0"/>
              <a:t>Минимальный уровень: задания слайдов 2-5</a:t>
            </a:r>
          </a:p>
          <a:p>
            <a:r>
              <a:rPr lang="ru-RU" sz="3200" dirty="0" smtClean="0"/>
              <a:t>Программный уровень: задания слайдов 2-6</a:t>
            </a:r>
          </a:p>
          <a:p>
            <a:r>
              <a:rPr lang="ru-RU" sz="3200" dirty="0" smtClean="0"/>
              <a:t>Максимальный уровень: задания  слайдов 2-5,7</a:t>
            </a:r>
          </a:p>
          <a:p>
            <a:endParaRPr lang="ru-RU" sz="3200" dirty="0" smtClean="0"/>
          </a:p>
          <a:p>
            <a:r>
              <a:rPr lang="ru-RU" sz="3200" dirty="0" smtClean="0"/>
              <a:t>*Дополнительное задание: слайд 8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26929" t="16308" r="3857" b="7519"/>
          <a:stretch>
            <a:fillRect/>
          </a:stretch>
        </p:blipFill>
        <p:spPr bwMode="auto">
          <a:xfrm>
            <a:off x="0" y="0"/>
            <a:ext cx="9144000" cy="754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5072074"/>
            <a:ext cx="114300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072198" y="5072074"/>
            <a:ext cx="307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ДЗ, </a:t>
            </a:r>
            <a:r>
              <a:rPr lang="ru-RU" sz="3200" b="1" dirty="0" smtClean="0"/>
              <a:t>1 балл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26929" t="17773" r="4956" b="13379"/>
          <a:stretch>
            <a:fillRect/>
          </a:stretch>
        </p:blipFill>
        <p:spPr bwMode="auto">
          <a:xfrm>
            <a:off x="0" y="-1"/>
            <a:ext cx="8786842" cy="666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5072074"/>
            <a:ext cx="114300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72198" y="5072074"/>
            <a:ext cx="307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ДЗ, </a:t>
            </a:r>
            <a:r>
              <a:rPr lang="ru-RU" sz="3200" b="1" dirty="0" smtClean="0"/>
              <a:t>1 балл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28027" t="23633" r="9350" b="10449"/>
          <a:stretch>
            <a:fillRect/>
          </a:stretch>
        </p:blipFill>
        <p:spPr bwMode="auto">
          <a:xfrm>
            <a:off x="0" y="0"/>
            <a:ext cx="8715404" cy="688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5072074"/>
            <a:ext cx="114300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86446" y="4357694"/>
            <a:ext cx="307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ДЗ, </a:t>
            </a:r>
            <a:r>
              <a:rPr lang="ru-RU" sz="3200" b="1" dirty="0" smtClean="0"/>
              <a:t>1 балл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28027" t="22168" r="7153" b="8984"/>
          <a:stretch>
            <a:fillRect/>
          </a:stretch>
        </p:blipFill>
        <p:spPr bwMode="auto">
          <a:xfrm>
            <a:off x="0" y="-1"/>
            <a:ext cx="8572528" cy="68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5072074"/>
            <a:ext cx="114300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72198" y="5072074"/>
            <a:ext cx="307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ДЗ, </a:t>
            </a:r>
            <a:r>
              <a:rPr lang="ru-RU" sz="3200" b="1" dirty="0" smtClean="0"/>
              <a:t>1 балл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5072074"/>
            <a:ext cx="114300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5419" y="4769697"/>
            <a:ext cx="92869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Рисунок.jpg"/>
          <p:cNvPicPr/>
          <p:nvPr/>
        </p:nvPicPr>
        <p:blipFill>
          <a:blip r:embed="rId2">
            <a:lum contrast="20000"/>
          </a:blip>
          <a:srcRect l="46442" t="14484" r="40747" b="49869"/>
          <a:stretch>
            <a:fillRect/>
          </a:stretch>
        </p:blipFill>
        <p:spPr>
          <a:xfrm rot="5400000">
            <a:off x="3071812" y="-3071813"/>
            <a:ext cx="3000375" cy="914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72198" y="5072074"/>
            <a:ext cx="307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ДЗ, </a:t>
            </a:r>
            <a:r>
              <a:rPr lang="ru-RU" sz="3200" b="1" dirty="0" smtClean="0"/>
              <a:t>3 балла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95676" y="5077012"/>
            <a:ext cx="100013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072074"/>
            <a:ext cx="114300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5419" y="4769697"/>
            <a:ext cx="92869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все значения 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при каждом из которых прямая 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y=kx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имеет с графиком функции y=−x</a:t>
            </a:r>
            <a:r>
              <a:rPr kumimoji="0" lang="ru-RU" sz="2800" b="1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−0,25 ровно одну общую точку. Постройте этот график и все такие прямые.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2198" y="5072074"/>
            <a:ext cx="307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ДЗ, </a:t>
            </a:r>
            <a:r>
              <a:rPr lang="ru-RU" sz="3200" b="1" dirty="0" smtClean="0"/>
              <a:t>5 баллов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95676" y="5077012"/>
            <a:ext cx="100013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072074"/>
            <a:ext cx="114300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5419" y="4769697"/>
            <a:ext cx="92869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107154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1). Написать синквейн по теме «График (функции)»</a:t>
            </a:r>
          </a:p>
        </p:txBody>
      </p:sp>
      <p:pic>
        <p:nvPicPr>
          <p:cNvPr id="10" name="Рисунок 9" descr="Рисунок.jpg"/>
          <p:cNvPicPr>
            <a:picLocks noChangeAspect="1"/>
          </p:cNvPicPr>
          <p:nvPr/>
        </p:nvPicPr>
        <p:blipFill>
          <a:blip r:embed="rId2"/>
          <a:srcRect l="44264" t="20833" r="18456" b="60417"/>
          <a:stretch>
            <a:fillRect/>
          </a:stretch>
        </p:blipFill>
        <p:spPr>
          <a:xfrm>
            <a:off x="0" y="2071678"/>
            <a:ext cx="5984882" cy="4143380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786446" y="2714596"/>
            <a:ext cx="335755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2). Определите исходную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функцию, опишите ход преобразований ее графика, приводящих к данному графику.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6093" y="238453"/>
            <a:ext cx="4315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Дополнительное задание</a:t>
            </a: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500694" y="1571612"/>
            <a:ext cx="307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ДЗ, </a:t>
            </a:r>
            <a:r>
              <a:rPr lang="ru-RU" sz="3200" b="1" dirty="0" smtClean="0"/>
              <a:t>3 балла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71736" y="6150114"/>
            <a:ext cx="307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ДЗ, </a:t>
            </a:r>
            <a:r>
              <a:rPr lang="ru-RU" sz="3200" b="1" dirty="0" smtClean="0"/>
              <a:t>6 баллов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96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133</cp:revision>
  <dcterms:created xsi:type="dcterms:W3CDTF">2014-03-30T13:52:46Z</dcterms:created>
  <dcterms:modified xsi:type="dcterms:W3CDTF">2014-04-20T20:48:21Z</dcterms:modified>
</cp:coreProperties>
</file>