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5" r:id="rId8"/>
    <p:sldId id="266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38978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8979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B99C8-8E4F-47A0-A876-2AB7B50175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378B0-D71F-442B-BA11-9E3F7C4DBE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6B078-6B62-442B-ACCD-FEC07F48D1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1FC5C-9E7B-46C4-86D8-F907413A4F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5B1D3-287B-4F08-B48C-58C10571B6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99892-6D0A-47DD-AD75-8057EEF065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BDFDB-624C-4915-9372-C6646B381E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47999-E07F-47D0-A74E-7D8DEFE54C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94C46-B635-448C-94B0-39C4EBB28E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A4D2B-36F4-44CB-9072-3748E5E09A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59403-5A10-41F8-9E2A-DBAAA4FF96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37892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37894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895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896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897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898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899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00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01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02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03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04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7906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07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08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09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10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11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12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13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14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15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16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17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18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19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20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21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22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23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37925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26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27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28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29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30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31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32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33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34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35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36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37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38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39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40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41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37943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44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45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46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47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48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49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37951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7952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7953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7954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3795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7956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7957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958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959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28183A7C-9D04-4D69-AFB5-4B43982D46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4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524000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4800" dirty="0" smtClean="0"/>
              <a:t>Двоякодышащие</a:t>
            </a:r>
            <a:br>
              <a:rPr lang="ru-RU" sz="4800" dirty="0" smtClean="0"/>
            </a:br>
            <a:r>
              <a:rPr lang="ru-RU" sz="4800" dirty="0" smtClean="0"/>
              <a:t> рыбы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905000"/>
            <a:ext cx="6781800" cy="4096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Особенности жизни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None/>
              <a:defRPr/>
            </a:pPr>
            <a:r>
              <a:rPr lang="ru-RU" i="1" dirty="0" smtClean="0"/>
              <a:t>Двоякодышащие рыбы — живые ископаемые, уцелевшие со времен девона. Они обитают в стоячей воде, содержащей очень мало кислорода, и поэтому часто поднимаются на поверхность, чтобы набрать </a:t>
            </a:r>
            <a:r>
              <a:rPr lang="ru-RU" i="1" dirty="0" smtClean="0"/>
              <a:t>воздуха </a:t>
            </a:r>
            <a:r>
              <a:rPr lang="ru-RU" i="1" dirty="0" smtClean="0"/>
              <a:t>в свои "легкие". Двоякодышащие рыбы могут переносить долгие периоды засухи, зарывшись в ил и вдыхая воздух через проделанную в иле лунку.</a:t>
            </a:r>
            <a:r>
              <a:rPr lang="ru-RU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3" name="Picture 5" descr="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419600"/>
            <a:ext cx="4440555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smtClean="0"/>
              <a:t>РОГОЗУБ </a:t>
            </a:r>
            <a:br>
              <a:rPr lang="ru-RU" sz="4000" b="1" smtClean="0"/>
            </a:br>
            <a:r>
              <a:rPr lang="ru-RU" sz="4000" b="1" smtClean="0"/>
              <a:t>(Neoceratodus forsteri)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Рогозуб </a:t>
            </a:r>
            <a:r>
              <a:rPr lang="ru-RU" dirty="0" smtClean="0"/>
              <a:t>— встречается лишь </a:t>
            </a:r>
            <a:r>
              <a:rPr lang="ru-RU" dirty="0" smtClean="0"/>
              <a:t>в </a:t>
            </a:r>
            <a:r>
              <a:rPr lang="ru-RU" dirty="0" smtClean="0"/>
              <a:t>Австралии</a:t>
            </a:r>
            <a:r>
              <a:rPr lang="ru-RU" dirty="0" smtClean="0"/>
              <a:t>. </a:t>
            </a: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Дышит </a:t>
            </a:r>
            <a:r>
              <a:rPr lang="ru-RU" dirty="0" smtClean="0"/>
              <a:t>жабрами, но каждые 40-50 минут поднимается к поверхности, чтобы подышать атмосферным воздухом </a:t>
            </a:r>
            <a:r>
              <a:rPr lang="ru-RU" dirty="0" smtClean="0"/>
              <a:t>с помощью одного легкого. </a:t>
            </a:r>
            <a:endParaRPr lang="ru-RU" dirty="0" smtClean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4495800"/>
            <a:ext cx="2438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4114800" cy="1139825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4000" smtClean="0"/>
              <a:t>Жизнь рогозуба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48006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dirty="0" smtClean="0"/>
              <a:t>   В поисках пищи рогозуб медленно </a:t>
            </a:r>
            <a:r>
              <a:rPr lang="ru-RU" sz="2800" dirty="0" smtClean="0"/>
              <a:t>ползает </a:t>
            </a:r>
            <a:r>
              <a:rPr lang="ru-RU" sz="2800" dirty="0" smtClean="0"/>
              <a:t>на брюхе, а </a:t>
            </a:r>
            <a:r>
              <a:rPr lang="ru-RU" sz="2800" dirty="0" smtClean="0"/>
              <a:t>иногда</a:t>
            </a:r>
            <a:r>
              <a:rPr lang="ru-RU" sz="2800" dirty="0" smtClean="0"/>
              <a:t> </a:t>
            </a:r>
            <a:r>
              <a:rPr lang="ru-RU" sz="2800" dirty="0" smtClean="0"/>
              <a:t>ходит, опираясь на парные плавники. Полное высыхание водоема для него гибельно. Он не может впадать в спячку, зарывшись в грунт. Рогозуба употребляют в пищу, и его красноватое мясо очень ценится, поэтому численность этих рыб уменьшается.</a:t>
            </a:r>
          </a:p>
        </p:txBody>
      </p:sp>
      <p:pic>
        <p:nvPicPr>
          <p:cNvPr id="44039" name="Picture 7" descr="QldLungfish"/>
          <p:cNvPicPr>
            <a:picLocks noChangeAspect="1" noChangeArrowheads="1"/>
          </p:cNvPicPr>
          <p:nvPr/>
        </p:nvPicPr>
        <p:blipFill>
          <a:blip r:embed="rId2" cstate="print"/>
          <a:srcRect t="6977"/>
          <a:stretch>
            <a:fillRect/>
          </a:stretch>
        </p:blipFill>
        <p:spPr bwMode="auto">
          <a:xfrm>
            <a:off x="4648200" y="914400"/>
            <a:ext cx="4187825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4190999"/>
            <a:ext cx="3716867" cy="209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855787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smtClean="0"/>
              <a:t>Семейство ЧЕШУЙЧАТНИКОВЫЕ (Lepidosirenidae)</a:t>
            </a:r>
            <a:r>
              <a:rPr lang="ru-RU" sz="4000" smtClean="0"/>
              <a:t> 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362200"/>
            <a:ext cx="5638800" cy="4648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smtClean="0"/>
              <a:t>	Рыбы имеют парное легкое. мелкая циклоидная чешуя, покрывающая их тело и, глубоко спрятана под кожу, а их гибкие парные плавники имеют жгутовидную форму. Способны в течение всей своей жизни существовать во временных водоемах, нередко полностью пересыхающих в засушливый сезон до 9 месяцев. Они впадают в спячку, зарывшись в грунт и полностью переходя на дыхание атмосферным воздухом. </a:t>
            </a:r>
          </a:p>
        </p:txBody>
      </p:sp>
      <p:pic>
        <p:nvPicPr>
          <p:cNvPr id="45061" name="Picture 5" descr="ПРОТОПТЕР ТЁМН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5338" y="2133600"/>
            <a:ext cx="2763837" cy="4038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153400" cy="1703387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smtClean="0"/>
              <a:t>ЧЕШУЙЧАТНИК АМЕРИКАНСКИЙ </a:t>
            </a:r>
            <a:br>
              <a:rPr lang="ru-RU" sz="4000" b="1" smtClean="0"/>
            </a:br>
            <a:r>
              <a:rPr lang="ru-RU" sz="4000" b="1" smtClean="0"/>
              <a:t>(Lepidosiren paradoxa)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362200"/>
            <a:ext cx="5715000" cy="3763963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ru-RU" sz="2800" dirty="0" smtClean="0"/>
              <a:t>   </a:t>
            </a:r>
            <a:r>
              <a:rPr lang="ru-RU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населяет центральную часть Южной Америки. Его ареал охватывает почти весь бассейн </a:t>
            </a:r>
            <a:r>
              <a:rPr lang="ru-RU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Амазонки </a:t>
            </a:r>
            <a:r>
              <a:rPr lang="ru-RU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и северных притоков </a:t>
            </a:r>
            <a:r>
              <a:rPr lang="ru-RU" sz="24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Парны.</a:t>
            </a:r>
            <a:r>
              <a:rPr lang="ru-RU" sz="24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Тело</a:t>
            </a:r>
            <a:r>
              <a:rPr lang="ru-RU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вытянуто и напоминает тело угря, парные плавники недоразвиты и укорочены, в них полностью исчезают боковые хрящевые опорные элементы. </a:t>
            </a:r>
          </a:p>
        </p:txBody>
      </p:sp>
      <p:pic>
        <p:nvPicPr>
          <p:cNvPr id="47109" name="Picture 5" descr="ЧЕШУЙЧАТНИК АМЕРИКАНСК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209800"/>
            <a:ext cx="3238500" cy="215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4495800"/>
            <a:ext cx="2209800" cy="1863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920"/>
                            </p:stCondLst>
                            <p:childTnLst>
                              <p:par>
                                <p:cTn id="2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4710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1387"/>
          </a:xfrm>
        </p:spPr>
        <p:txBody>
          <a:bodyPr/>
          <a:lstStyle/>
          <a:p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Протоптер</a:t>
            </a:r>
            <a:r>
              <a:rPr lang="ru-RU" sz="240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род рыб </a:t>
            </a:r>
            <a:r>
              <a:rPr lang="ru-RU" sz="24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надотряда</a:t>
            </a:r>
            <a:r>
              <a:rPr lang="ru-RU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двоякодышащих. </a:t>
            </a:r>
            <a:br>
              <a:rPr lang="ru-RU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Обитают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протоптеры в пресных водоёмах тропической Африки</a:t>
            </a:r>
            <a:endParaRPr lang="ru-RU" sz="2400" dirty="0">
              <a:solidFill>
                <a:schemeClr val="accent1">
                  <a:lumMod val="20000"/>
                  <a:lumOff val="8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685800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66800"/>
            <a:ext cx="6324600" cy="5105400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Виды:</a:t>
            </a:r>
          </a:p>
          <a:p>
            <a:pPr>
              <a:buNone/>
            </a:pPr>
            <a:r>
              <a:rPr lang="ru-RU" sz="2000" b="1" dirty="0" smtClean="0"/>
              <a:t>Большой</a:t>
            </a:r>
            <a:r>
              <a:rPr lang="ru-RU" sz="2000" dirty="0" smtClean="0"/>
              <a:t> или </a:t>
            </a:r>
            <a:r>
              <a:rPr lang="ru-RU" sz="2000" b="1" dirty="0" smtClean="0"/>
              <a:t>мраморный </a:t>
            </a:r>
            <a:r>
              <a:rPr lang="ru-RU" sz="2000" b="1" dirty="0" smtClean="0"/>
              <a:t>протоптер - </a:t>
            </a:r>
            <a:r>
              <a:rPr lang="ru-RU" sz="2000" dirty="0" smtClean="0"/>
              <a:t>достигает длины до </a:t>
            </a:r>
            <a:r>
              <a:rPr lang="ru-RU" sz="2000" dirty="0" smtClean="0"/>
              <a:t>2м., </a:t>
            </a:r>
            <a:r>
              <a:rPr lang="ru-RU" sz="2000" dirty="0" smtClean="0"/>
              <a:t>весит до 17кг. Этот вид обитает на территории от восточного Судана до озера </a:t>
            </a:r>
            <a:r>
              <a:rPr lang="ru-RU" sz="2000" dirty="0" smtClean="0"/>
              <a:t>Танганьика</a:t>
            </a:r>
          </a:p>
          <a:p>
            <a:pPr>
              <a:buNone/>
            </a:pPr>
            <a:r>
              <a:rPr lang="ru-RU" sz="2000" b="1" dirty="0" smtClean="0"/>
              <a:t>Бурый </a:t>
            </a:r>
            <a:r>
              <a:rPr lang="ru-RU" sz="2000" b="1" dirty="0" smtClean="0"/>
              <a:t>протоптер</a:t>
            </a:r>
            <a:r>
              <a:rPr lang="ru-RU" sz="2000" dirty="0" smtClean="0"/>
              <a:t> - достигающий 1м. </a:t>
            </a:r>
            <a:r>
              <a:rPr lang="ru-RU" sz="2000" dirty="0" smtClean="0"/>
              <a:t>длины и </a:t>
            </a:r>
            <a:r>
              <a:rPr lang="ru-RU" sz="2000" dirty="0" smtClean="0"/>
              <a:t>4кг. </a:t>
            </a:r>
            <a:r>
              <a:rPr lang="ru-RU" sz="2000" dirty="0" smtClean="0"/>
              <a:t>веса. обычная рыба Западной Африки. Он населяет водоёмы бассейнов рек Сенегал, Гамбия, Нигер и Замбези, озеро Чад и района </a:t>
            </a:r>
            <a:r>
              <a:rPr lang="ru-RU" sz="2000" dirty="0" err="1" smtClean="0"/>
              <a:t>Катанга</a:t>
            </a:r>
            <a:endParaRPr lang="ru-RU" sz="2000" dirty="0" smtClean="0"/>
          </a:p>
          <a:p>
            <a:pPr>
              <a:buNone/>
            </a:pPr>
            <a:r>
              <a:rPr lang="ru-RU" sz="2000" b="1" dirty="0" smtClean="0"/>
              <a:t>Малый </a:t>
            </a:r>
            <a:r>
              <a:rPr lang="ru-RU" sz="2000" b="1" dirty="0" smtClean="0"/>
              <a:t>протоптер - </a:t>
            </a:r>
            <a:r>
              <a:rPr lang="ru-RU" sz="2000" dirty="0" smtClean="0"/>
              <a:t>самый мелкий вид, не превышающий в длину 50 см. Обитает в дельте Замбези и на территориях к юго-востоку от озера </a:t>
            </a:r>
            <a:r>
              <a:rPr lang="ru-RU" sz="2000" dirty="0" err="1" smtClean="0"/>
              <a:t>Туркана</a:t>
            </a:r>
            <a:endParaRPr lang="ru-RU" sz="2000" dirty="0" smtClean="0"/>
          </a:p>
          <a:p>
            <a:pPr>
              <a:buNone/>
            </a:pPr>
            <a:r>
              <a:rPr lang="ru-RU" sz="2000" b="1" dirty="0" smtClean="0"/>
              <a:t>Тёмный </a:t>
            </a:r>
            <a:r>
              <a:rPr lang="ru-RU" sz="2000" b="1" dirty="0" smtClean="0"/>
              <a:t>протоптер - </a:t>
            </a:r>
            <a:r>
              <a:rPr lang="ru-RU" sz="2000" dirty="0" smtClean="0"/>
              <a:t>Длина взрослой особи обычно не больше 85 см. обитающий только в бассейне Конго</a:t>
            </a:r>
            <a:endParaRPr lang="ru-RU" sz="2000" dirty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3352800"/>
            <a:ext cx="2743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5" name="Picture 5" descr="ПРОТОПТЕР МАЛ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3200400"/>
            <a:ext cx="2819400" cy="198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6091" name="Picture 11" descr="ПРОТОПТЕР БОЛЬШО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676400"/>
            <a:ext cx="2641600" cy="198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5334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effectLst/>
              </a:rPr>
              <a:t>Виды протоптеров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763000" cy="5257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dirty="0" smtClean="0"/>
              <a:t>отличаются по окраске и размерам</a:t>
            </a:r>
            <a:endParaRPr lang="en-US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dirty="0" smtClean="0"/>
              <a:t>     </a:t>
            </a:r>
            <a:endParaRPr lang="ru-RU" dirty="0" smtClean="0"/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6477000" y="28956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Протоптер малый</a:t>
            </a:r>
          </a:p>
        </p:txBody>
      </p:sp>
      <p:pic>
        <p:nvPicPr>
          <p:cNvPr id="46088" name="Picture 8" descr="ПРОТОПТЕР БУРЫ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810000"/>
            <a:ext cx="2359133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762000" y="373380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Протоптер бурый</a:t>
            </a:r>
          </a:p>
        </p:txBody>
      </p:sp>
      <p:sp>
        <p:nvSpPr>
          <p:cNvPr id="46092" name="Text Box 12"/>
          <p:cNvSpPr txBox="1">
            <a:spLocks noChangeArrowheads="1"/>
          </p:cNvSpPr>
          <p:nvPr/>
        </p:nvSpPr>
        <p:spPr bwMode="auto">
          <a:xfrm>
            <a:off x="990600" y="1752600"/>
            <a:ext cx="137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Протоптер большой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6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6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6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</p:bldLst>
  </p:timing>
</p:sld>
</file>

<file path=ppt/theme/theme1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</TotalTime>
  <Words>310</Words>
  <Application>Microsoft Office PowerPoint</Application>
  <PresentationFormat>Экран (4:3)</PresentationFormat>
  <Paragraphs>31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Круги</vt:lpstr>
      <vt:lpstr> Двоякодышащие  рыбы</vt:lpstr>
      <vt:lpstr>Особенности жизни</vt:lpstr>
      <vt:lpstr>РОГОЗУБ  (Neoceratodus forsteri)</vt:lpstr>
      <vt:lpstr>Жизнь рогозуба</vt:lpstr>
      <vt:lpstr>Семейство ЧЕШУЙЧАТНИКОВЫЕ (Lepidosirenidae) </vt:lpstr>
      <vt:lpstr>ЧЕШУЙЧАТНИК АМЕРИКАНСКИЙ  (Lepidosiren paradoxa)</vt:lpstr>
      <vt:lpstr>Протоптер  — род рыб надотряда двоякодышащих.  Обитают протоптеры в пресных водоёмах тропической Африки</vt:lpstr>
      <vt:lpstr>Виды протоптеров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User</cp:lastModifiedBy>
  <cp:revision>26</cp:revision>
  <cp:lastPrinted>1601-01-01T00:00:00Z</cp:lastPrinted>
  <dcterms:created xsi:type="dcterms:W3CDTF">1601-01-01T00:00:00Z</dcterms:created>
  <dcterms:modified xsi:type="dcterms:W3CDTF">2012-03-24T11:01:45Z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