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59" r:id="rId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BD222FE-9235-4BDD-86A4-C2CC7582E753}" type="datetimeFigureOut">
              <a:rPr lang="ru-RU" smtClean="0"/>
              <a:pPr/>
              <a:t>01.04.2013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C8B804-92EA-47EC-A697-93D5B430C11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D222FE-9235-4BDD-86A4-C2CC7582E753}" type="datetimeFigureOut">
              <a:rPr lang="ru-RU" smtClean="0"/>
              <a:pPr/>
              <a:t>01.04.2013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C8B804-92EA-47EC-A697-93D5B430C11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D222FE-9235-4BDD-86A4-C2CC7582E753}" type="datetimeFigureOut">
              <a:rPr lang="ru-RU" smtClean="0"/>
              <a:pPr/>
              <a:t>01.04.2013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C8B804-92EA-47EC-A697-93D5B430C11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BD222FE-9235-4BDD-86A4-C2CC7582E753}" type="datetimeFigureOut">
              <a:rPr lang="ru-RU" smtClean="0"/>
              <a:pPr/>
              <a:t>01.04.2013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C8B804-92EA-47EC-A697-93D5B430C11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BD222FE-9235-4BDD-86A4-C2CC7582E753}" type="datetimeFigureOut">
              <a:rPr lang="ru-RU" smtClean="0"/>
              <a:pPr/>
              <a:t>01.04.2013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C8B804-92EA-47EC-A697-93D5B430C11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BD222FE-9235-4BDD-86A4-C2CC7582E753}" type="datetimeFigureOut">
              <a:rPr lang="ru-RU" smtClean="0"/>
              <a:pPr/>
              <a:t>01.04.2013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C8B804-92EA-47EC-A697-93D5B430C11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BD222FE-9235-4BDD-86A4-C2CC7582E753}" type="datetimeFigureOut">
              <a:rPr lang="ru-RU" smtClean="0"/>
              <a:pPr/>
              <a:t>01.04.2013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7C8B804-92EA-47EC-A697-93D5B430C11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BD222FE-9235-4BDD-86A4-C2CC7582E753}" type="datetimeFigureOut">
              <a:rPr lang="ru-RU" smtClean="0"/>
              <a:pPr/>
              <a:t>01.04.2013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7C8B804-92EA-47EC-A697-93D5B430C11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BD222FE-9235-4BDD-86A4-C2CC7582E753}" type="datetimeFigureOut">
              <a:rPr lang="ru-RU" smtClean="0"/>
              <a:pPr/>
              <a:t>01.04.2013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7C8B804-92EA-47EC-A697-93D5B430C11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BD222FE-9235-4BDD-86A4-C2CC7582E753}" type="datetimeFigureOut">
              <a:rPr lang="ru-RU" smtClean="0"/>
              <a:pPr/>
              <a:t>01.04.2013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C8B804-92EA-47EC-A697-93D5B430C11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BD222FE-9235-4BDD-86A4-C2CC7582E753}" type="datetimeFigureOut">
              <a:rPr lang="ru-RU" smtClean="0"/>
              <a:pPr/>
              <a:t>01.04.2013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C8B804-92EA-47EC-A697-93D5B430C11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5000" b="-5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D222FE-9235-4BDD-86A4-C2CC7582E753}" type="datetimeFigureOut">
              <a:rPr lang="ru-RU" smtClean="0"/>
              <a:pPr/>
              <a:t>01.04.2013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8B804-92EA-47EC-A697-93D5B430C11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file:///C:\Users\&#1087;&#1082;\Desktop\&#1052;&#1072;&#1090;&#1077;&#1088;&#1080;&#1072;&#1083;&#1099;%20&#1076;&#1083;&#1103;%20&#1082;&#1086;&#1085;&#1082;&#1091;&#1088;&#1089;&#1072;%20&#1055;&#1088;&#1086;&#1092;&#1080;%2021\&#1055;&#1088;&#1086;&#1092;&#1080;%2021.ppt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339752"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2771800"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3203848"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3635896"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7092280"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6660232"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6228184"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5796136"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5364088"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4932040"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p:cNvSpPr/>
          <p:nvPr/>
        </p:nvSpPr>
        <p:spPr>
          <a:xfrm>
            <a:off x="4499992"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p:cNvSpPr/>
          <p:nvPr/>
        </p:nvSpPr>
        <p:spPr>
          <a:xfrm>
            <a:off x="4067944" y="148478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4067944" y="1052736"/>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4067944"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4067944" y="18864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10</a:t>
            </a:r>
            <a:endParaRPr lang="ru-RU" b="1" dirty="0"/>
          </a:p>
        </p:txBody>
      </p:sp>
      <p:sp>
        <p:nvSpPr>
          <p:cNvPr id="20" name="Прямоугольник 19"/>
          <p:cNvSpPr/>
          <p:nvPr/>
        </p:nvSpPr>
        <p:spPr>
          <a:xfrm>
            <a:off x="4067944" y="1916832"/>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Прямоугольник 20"/>
          <p:cNvSpPr/>
          <p:nvPr/>
        </p:nvSpPr>
        <p:spPr>
          <a:xfrm>
            <a:off x="1907704"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t>1</a:t>
            </a:r>
          </a:p>
        </p:txBody>
      </p:sp>
      <p:sp>
        <p:nvSpPr>
          <p:cNvPr id="22" name="Прямоугольник 21"/>
          <p:cNvSpPr/>
          <p:nvPr/>
        </p:nvSpPr>
        <p:spPr>
          <a:xfrm>
            <a:off x="4067944" y="278092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Прямоугольник 22"/>
          <p:cNvSpPr/>
          <p:nvPr/>
        </p:nvSpPr>
        <p:spPr>
          <a:xfrm>
            <a:off x="4067944"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Прямоугольник 23"/>
          <p:cNvSpPr/>
          <p:nvPr/>
        </p:nvSpPr>
        <p:spPr>
          <a:xfrm>
            <a:off x="4067944" y="364502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t>9</a:t>
            </a:r>
          </a:p>
        </p:txBody>
      </p:sp>
      <p:sp>
        <p:nvSpPr>
          <p:cNvPr id="25" name="Прямоугольник 24"/>
          <p:cNvSpPr/>
          <p:nvPr/>
        </p:nvSpPr>
        <p:spPr>
          <a:xfrm>
            <a:off x="4067944" y="3212976"/>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Прямоугольник 25"/>
          <p:cNvSpPr/>
          <p:nvPr/>
        </p:nvSpPr>
        <p:spPr>
          <a:xfrm>
            <a:off x="4499992" y="148478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Прямоугольник 26"/>
          <p:cNvSpPr/>
          <p:nvPr/>
        </p:nvSpPr>
        <p:spPr>
          <a:xfrm>
            <a:off x="3203848"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Прямоугольник 27"/>
          <p:cNvSpPr/>
          <p:nvPr/>
        </p:nvSpPr>
        <p:spPr>
          <a:xfrm>
            <a:off x="3635896"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Прямоугольник 28"/>
          <p:cNvSpPr/>
          <p:nvPr/>
        </p:nvSpPr>
        <p:spPr>
          <a:xfrm>
            <a:off x="3275856" y="148478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t>2</a:t>
            </a:r>
          </a:p>
        </p:txBody>
      </p:sp>
      <p:sp>
        <p:nvSpPr>
          <p:cNvPr id="30" name="Прямоугольник 29"/>
          <p:cNvSpPr/>
          <p:nvPr/>
        </p:nvSpPr>
        <p:spPr>
          <a:xfrm>
            <a:off x="4067944" y="450912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Прямоугольник 30"/>
          <p:cNvSpPr/>
          <p:nvPr/>
        </p:nvSpPr>
        <p:spPr>
          <a:xfrm>
            <a:off x="4067944" y="4077072"/>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Прямоугольник 31"/>
          <p:cNvSpPr/>
          <p:nvPr/>
        </p:nvSpPr>
        <p:spPr>
          <a:xfrm>
            <a:off x="3635896" y="148478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Прямоугольник 32"/>
          <p:cNvSpPr/>
          <p:nvPr/>
        </p:nvSpPr>
        <p:spPr>
          <a:xfrm>
            <a:off x="6660232" y="148478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Прямоугольник 33"/>
          <p:cNvSpPr/>
          <p:nvPr/>
        </p:nvSpPr>
        <p:spPr>
          <a:xfrm>
            <a:off x="6228184" y="148478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Прямоугольник 34"/>
          <p:cNvSpPr/>
          <p:nvPr/>
        </p:nvSpPr>
        <p:spPr>
          <a:xfrm>
            <a:off x="5796136" y="148478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Прямоугольник 35"/>
          <p:cNvSpPr/>
          <p:nvPr/>
        </p:nvSpPr>
        <p:spPr>
          <a:xfrm>
            <a:off x="5364088" y="148478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Прямоугольник 36"/>
          <p:cNvSpPr/>
          <p:nvPr/>
        </p:nvSpPr>
        <p:spPr>
          <a:xfrm>
            <a:off x="4932040" y="148478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Прямоугольник 37"/>
          <p:cNvSpPr/>
          <p:nvPr/>
        </p:nvSpPr>
        <p:spPr>
          <a:xfrm>
            <a:off x="5364088"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9" name="Прямоугольник 38"/>
          <p:cNvSpPr/>
          <p:nvPr/>
        </p:nvSpPr>
        <p:spPr>
          <a:xfrm>
            <a:off x="4932040"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0" name="Прямоугольник 39"/>
          <p:cNvSpPr/>
          <p:nvPr/>
        </p:nvSpPr>
        <p:spPr>
          <a:xfrm>
            <a:off x="4499992"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1" name="Прямоугольник 40"/>
          <p:cNvSpPr/>
          <p:nvPr/>
        </p:nvSpPr>
        <p:spPr>
          <a:xfrm>
            <a:off x="2339752"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Прямоугольник 41"/>
          <p:cNvSpPr/>
          <p:nvPr/>
        </p:nvSpPr>
        <p:spPr>
          <a:xfrm>
            <a:off x="2771800"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 name="Прямоугольник 42"/>
          <p:cNvSpPr/>
          <p:nvPr/>
        </p:nvSpPr>
        <p:spPr>
          <a:xfrm>
            <a:off x="6228184"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Прямоугольник 43"/>
          <p:cNvSpPr/>
          <p:nvPr/>
        </p:nvSpPr>
        <p:spPr>
          <a:xfrm>
            <a:off x="5796136"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5" name="Прямоугольник 44"/>
          <p:cNvSpPr/>
          <p:nvPr/>
        </p:nvSpPr>
        <p:spPr>
          <a:xfrm>
            <a:off x="4932040" y="364502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Прямоугольник 45"/>
          <p:cNvSpPr/>
          <p:nvPr/>
        </p:nvSpPr>
        <p:spPr>
          <a:xfrm>
            <a:off x="4499992" y="364502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7" name="Прямоугольник 46"/>
          <p:cNvSpPr/>
          <p:nvPr/>
        </p:nvSpPr>
        <p:spPr>
          <a:xfrm>
            <a:off x="611560"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t>3</a:t>
            </a:r>
            <a:endParaRPr lang="ru-RU" sz="2400" b="1" dirty="0"/>
          </a:p>
        </p:txBody>
      </p:sp>
      <p:sp>
        <p:nvSpPr>
          <p:cNvPr id="48" name="Прямоугольник 47"/>
          <p:cNvSpPr/>
          <p:nvPr/>
        </p:nvSpPr>
        <p:spPr>
          <a:xfrm>
            <a:off x="1043608"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9" name="Прямоугольник 48"/>
          <p:cNvSpPr/>
          <p:nvPr/>
        </p:nvSpPr>
        <p:spPr>
          <a:xfrm>
            <a:off x="1475656"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t>7</a:t>
            </a:r>
            <a:endParaRPr lang="ru-RU" sz="2400" b="1" dirty="0"/>
          </a:p>
        </p:txBody>
      </p:sp>
      <p:sp>
        <p:nvSpPr>
          <p:cNvPr id="50" name="Прямоугольник 49"/>
          <p:cNvSpPr/>
          <p:nvPr/>
        </p:nvSpPr>
        <p:spPr>
          <a:xfrm>
            <a:off x="1907704"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 name="Прямоугольник 50"/>
          <p:cNvSpPr/>
          <p:nvPr/>
        </p:nvSpPr>
        <p:spPr>
          <a:xfrm>
            <a:off x="8388424" y="364502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2" name="Прямоугольник 51"/>
          <p:cNvSpPr/>
          <p:nvPr/>
        </p:nvSpPr>
        <p:spPr>
          <a:xfrm>
            <a:off x="7956376" y="364502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3" name="Прямоугольник 52"/>
          <p:cNvSpPr/>
          <p:nvPr/>
        </p:nvSpPr>
        <p:spPr>
          <a:xfrm>
            <a:off x="7524328" y="364502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4" name="Прямоугольник 53"/>
          <p:cNvSpPr/>
          <p:nvPr/>
        </p:nvSpPr>
        <p:spPr>
          <a:xfrm>
            <a:off x="7092280" y="364502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Прямоугольник 54"/>
          <p:cNvSpPr/>
          <p:nvPr/>
        </p:nvSpPr>
        <p:spPr>
          <a:xfrm>
            <a:off x="6660232" y="364502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6" name="Прямоугольник 55"/>
          <p:cNvSpPr/>
          <p:nvPr/>
        </p:nvSpPr>
        <p:spPr>
          <a:xfrm>
            <a:off x="6228184" y="364502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7" name="Прямоугольник 56"/>
          <p:cNvSpPr/>
          <p:nvPr/>
        </p:nvSpPr>
        <p:spPr>
          <a:xfrm>
            <a:off x="5796136" y="364502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8" name="Прямоугольник 57"/>
          <p:cNvSpPr/>
          <p:nvPr/>
        </p:nvSpPr>
        <p:spPr>
          <a:xfrm>
            <a:off x="5364088" y="364502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9" name="Прямоугольник 58"/>
          <p:cNvSpPr/>
          <p:nvPr/>
        </p:nvSpPr>
        <p:spPr>
          <a:xfrm>
            <a:off x="6228184" y="278092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t>8</a:t>
            </a:r>
          </a:p>
        </p:txBody>
      </p:sp>
      <p:sp>
        <p:nvSpPr>
          <p:cNvPr id="60" name="Прямоугольник 59"/>
          <p:cNvSpPr/>
          <p:nvPr/>
        </p:nvSpPr>
        <p:spPr>
          <a:xfrm>
            <a:off x="6228184" y="3212976"/>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1" name="Прямоугольник 60"/>
          <p:cNvSpPr/>
          <p:nvPr/>
        </p:nvSpPr>
        <p:spPr>
          <a:xfrm>
            <a:off x="6228184" y="6425952"/>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2" name="Прямоугольник 61"/>
          <p:cNvSpPr/>
          <p:nvPr/>
        </p:nvSpPr>
        <p:spPr>
          <a:xfrm>
            <a:off x="6228184" y="616530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3" name="Прямоугольник 62"/>
          <p:cNvSpPr/>
          <p:nvPr/>
        </p:nvSpPr>
        <p:spPr>
          <a:xfrm>
            <a:off x="6228184" y="580526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4" name="Прямоугольник 63"/>
          <p:cNvSpPr/>
          <p:nvPr/>
        </p:nvSpPr>
        <p:spPr>
          <a:xfrm>
            <a:off x="6228184" y="5373216"/>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5" name="Прямоугольник 64"/>
          <p:cNvSpPr/>
          <p:nvPr/>
        </p:nvSpPr>
        <p:spPr>
          <a:xfrm>
            <a:off x="6228184" y="494116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6" name="Прямоугольник 65"/>
          <p:cNvSpPr/>
          <p:nvPr/>
        </p:nvSpPr>
        <p:spPr>
          <a:xfrm>
            <a:off x="6228184" y="450912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Прямоугольник 66"/>
          <p:cNvSpPr/>
          <p:nvPr/>
        </p:nvSpPr>
        <p:spPr>
          <a:xfrm>
            <a:off x="6228184" y="4077072"/>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8" name="Прямоугольник 67"/>
          <p:cNvSpPr/>
          <p:nvPr/>
        </p:nvSpPr>
        <p:spPr>
          <a:xfrm>
            <a:off x="3203848" y="580526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a:t>6</a:t>
            </a:r>
          </a:p>
        </p:txBody>
      </p:sp>
      <p:sp>
        <p:nvSpPr>
          <p:cNvPr id="69" name="Прямоугольник 68"/>
          <p:cNvSpPr/>
          <p:nvPr/>
        </p:nvSpPr>
        <p:spPr>
          <a:xfrm>
            <a:off x="3635896" y="580526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0" name="Прямоугольник 69"/>
          <p:cNvSpPr/>
          <p:nvPr/>
        </p:nvSpPr>
        <p:spPr>
          <a:xfrm>
            <a:off x="4067944" y="580526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1" name="Прямоугольник 70"/>
          <p:cNvSpPr/>
          <p:nvPr/>
        </p:nvSpPr>
        <p:spPr>
          <a:xfrm>
            <a:off x="4499992" y="580526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2" name="Прямоугольник 71"/>
          <p:cNvSpPr/>
          <p:nvPr/>
        </p:nvSpPr>
        <p:spPr>
          <a:xfrm>
            <a:off x="4932040" y="580526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3" name="Прямоугольник 72"/>
          <p:cNvSpPr/>
          <p:nvPr/>
        </p:nvSpPr>
        <p:spPr>
          <a:xfrm>
            <a:off x="5364088" y="580526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4" name="Прямоугольник 73"/>
          <p:cNvSpPr/>
          <p:nvPr/>
        </p:nvSpPr>
        <p:spPr>
          <a:xfrm>
            <a:off x="5796136" y="580526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Прямоугольник 74"/>
          <p:cNvSpPr/>
          <p:nvPr/>
        </p:nvSpPr>
        <p:spPr>
          <a:xfrm>
            <a:off x="7092280" y="580526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6" name="Прямоугольник 75"/>
          <p:cNvSpPr/>
          <p:nvPr/>
        </p:nvSpPr>
        <p:spPr>
          <a:xfrm>
            <a:off x="6660232" y="580526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7" name="Прямоугольник 76"/>
          <p:cNvSpPr/>
          <p:nvPr/>
        </p:nvSpPr>
        <p:spPr>
          <a:xfrm>
            <a:off x="7956376" y="24208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8" name="Прямоугольник 77"/>
          <p:cNvSpPr/>
          <p:nvPr/>
        </p:nvSpPr>
        <p:spPr>
          <a:xfrm>
            <a:off x="7956376" y="198884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p>
        </p:txBody>
      </p:sp>
      <p:sp>
        <p:nvSpPr>
          <p:cNvPr id="79" name="Прямоугольник 78"/>
          <p:cNvSpPr/>
          <p:nvPr/>
        </p:nvSpPr>
        <p:spPr>
          <a:xfrm>
            <a:off x="7956376" y="40466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1" name="Прямоугольник 80"/>
          <p:cNvSpPr/>
          <p:nvPr/>
        </p:nvSpPr>
        <p:spPr>
          <a:xfrm>
            <a:off x="7956376" y="2852936"/>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2" name="Прямоугольник 81"/>
          <p:cNvSpPr/>
          <p:nvPr/>
        </p:nvSpPr>
        <p:spPr>
          <a:xfrm>
            <a:off x="7956376" y="3212976"/>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3" name="Прямоугольник 82"/>
          <p:cNvSpPr/>
          <p:nvPr/>
        </p:nvSpPr>
        <p:spPr>
          <a:xfrm>
            <a:off x="7956376" y="836712"/>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Прямоугольник 83"/>
          <p:cNvSpPr/>
          <p:nvPr/>
        </p:nvSpPr>
        <p:spPr>
          <a:xfrm>
            <a:off x="7956376" y="126876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5" name="Прямоугольник 84"/>
          <p:cNvSpPr/>
          <p:nvPr/>
        </p:nvSpPr>
        <p:spPr>
          <a:xfrm>
            <a:off x="7956376" y="162880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6" name="Прямоугольник 85"/>
          <p:cNvSpPr/>
          <p:nvPr/>
        </p:nvSpPr>
        <p:spPr>
          <a:xfrm>
            <a:off x="7956376" y="450912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7" name="Прямоугольник 86"/>
          <p:cNvSpPr/>
          <p:nvPr/>
        </p:nvSpPr>
        <p:spPr>
          <a:xfrm>
            <a:off x="7956376" y="4077072"/>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8" name="Прямоугольник 87"/>
          <p:cNvSpPr/>
          <p:nvPr/>
        </p:nvSpPr>
        <p:spPr>
          <a:xfrm>
            <a:off x="2771800" y="1916832"/>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9" name="Прямоугольник 88"/>
          <p:cNvSpPr/>
          <p:nvPr/>
        </p:nvSpPr>
        <p:spPr>
          <a:xfrm>
            <a:off x="2771800" y="148478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0" name="Прямоугольник 89"/>
          <p:cNvSpPr/>
          <p:nvPr/>
        </p:nvSpPr>
        <p:spPr>
          <a:xfrm>
            <a:off x="2771800" y="1052736"/>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t>5</a:t>
            </a:r>
            <a:endParaRPr lang="ru-RU" sz="2400" b="1" dirty="0"/>
          </a:p>
        </p:txBody>
      </p:sp>
      <p:sp>
        <p:nvSpPr>
          <p:cNvPr id="91" name="Прямоугольник 90"/>
          <p:cNvSpPr/>
          <p:nvPr/>
        </p:nvSpPr>
        <p:spPr>
          <a:xfrm>
            <a:off x="2771800" y="3212976"/>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2" name="Прямоугольник 91"/>
          <p:cNvSpPr/>
          <p:nvPr/>
        </p:nvSpPr>
        <p:spPr>
          <a:xfrm>
            <a:off x="2771800" y="278092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3" name="Прямоугольник 92"/>
          <p:cNvSpPr/>
          <p:nvPr/>
        </p:nvSpPr>
        <p:spPr>
          <a:xfrm>
            <a:off x="2771800" y="364502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4" name="Прямоугольник 93"/>
          <p:cNvSpPr/>
          <p:nvPr/>
        </p:nvSpPr>
        <p:spPr>
          <a:xfrm>
            <a:off x="7452320"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5" name="Прямоугольник 94"/>
          <p:cNvSpPr/>
          <p:nvPr/>
        </p:nvSpPr>
        <p:spPr>
          <a:xfrm>
            <a:off x="1475656" y="278092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6" name="Прямоугольник 95"/>
          <p:cNvSpPr/>
          <p:nvPr/>
        </p:nvSpPr>
        <p:spPr>
          <a:xfrm>
            <a:off x="1475656" y="566124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7" name="Прямоугольник 96"/>
          <p:cNvSpPr/>
          <p:nvPr/>
        </p:nvSpPr>
        <p:spPr>
          <a:xfrm>
            <a:off x="1475656" y="314096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8" name="Прямоугольник 97"/>
          <p:cNvSpPr/>
          <p:nvPr/>
        </p:nvSpPr>
        <p:spPr>
          <a:xfrm>
            <a:off x="1475656" y="3573016"/>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9" name="Прямоугольник 98"/>
          <p:cNvSpPr/>
          <p:nvPr/>
        </p:nvSpPr>
        <p:spPr>
          <a:xfrm>
            <a:off x="1475656" y="3933056"/>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0" name="Прямоугольник 99"/>
          <p:cNvSpPr/>
          <p:nvPr/>
        </p:nvSpPr>
        <p:spPr>
          <a:xfrm>
            <a:off x="1475656" y="436510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1" name="Прямоугольник 100"/>
          <p:cNvSpPr/>
          <p:nvPr/>
        </p:nvSpPr>
        <p:spPr>
          <a:xfrm>
            <a:off x="1475656" y="522920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Прямоугольник 101"/>
          <p:cNvSpPr/>
          <p:nvPr/>
        </p:nvSpPr>
        <p:spPr>
          <a:xfrm>
            <a:off x="1475656" y="4797152"/>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3" name="Прямоугольник 102"/>
          <p:cNvSpPr/>
          <p:nvPr/>
        </p:nvSpPr>
        <p:spPr>
          <a:xfrm>
            <a:off x="1475656" y="6093296"/>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4" name="Прямоугольник 103"/>
          <p:cNvSpPr/>
          <p:nvPr/>
        </p:nvSpPr>
        <p:spPr>
          <a:xfrm>
            <a:off x="1475656" y="6425952"/>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5" name="Прямоугольник 104"/>
          <p:cNvSpPr/>
          <p:nvPr/>
        </p:nvSpPr>
        <p:spPr>
          <a:xfrm>
            <a:off x="7956376" y="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t>4</a:t>
            </a:r>
            <a:endParaRPr lang="ru-RU" sz="2400" b="1" dirty="0"/>
          </a:p>
        </p:txBody>
      </p:sp>
      <p:sp>
        <p:nvSpPr>
          <p:cNvPr id="106" name="Управляющая кнопка: в конец 105">
            <a:hlinkClick r:id="rId2" action="ppaction://hlinksldjump" highlightClick="1"/>
          </p:cNvPr>
          <p:cNvSpPr/>
          <p:nvPr/>
        </p:nvSpPr>
        <p:spPr>
          <a:xfrm>
            <a:off x="8388424" y="5949280"/>
            <a:ext cx="755576" cy="637752"/>
          </a:xfrm>
          <a:prstGeom prst="actionButtonE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76846"/>
            <a:ext cx="91440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1" u="sng" strike="noStrike" cap="none" normalizeH="0" baseline="0" dirty="0" smtClean="0">
                <a:ln>
                  <a:noFill/>
                </a:ln>
                <a:solidFill>
                  <a:srgbClr val="C00000"/>
                </a:solidFill>
                <a:effectLst/>
                <a:latin typeface="Calibri" pitchFamily="34" charset="0"/>
                <a:ea typeface="Calibri" pitchFamily="34" charset="0"/>
                <a:cs typeface="Times New Roman" pitchFamily="18" charset="0"/>
              </a:rPr>
              <a:t>По горизонтали: </a:t>
            </a:r>
            <a:r>
              <a:rPr kumimoji="0" lang="ru-RU" sz="2000" b="1" i="0" u="none" strike="noStrike" cap="none" normalizeH="0" baseline="0" dirty="0" smtClean="0">
                <a:ln>
                  <a:noFill/>
                </a:ln>
                <a:solidFill>
                  <a:schemeClr val="tx2">
                    <a:lumMod val="50000"/>
                  </a:schemeClr>
                </a:solidFill>
                <a:effectLst/>
                <a:latin typeface="Calibri" pitchFamily="34" charset="0"/>
                <a:ea typeface="Calibri" pitchFamily="34" charset="0"/>
                <a:cs typeface="Times New Roman" pitchFamily="18" charset="0"/>
              </a:rPr>
              <a:t>1. Биотическая связь, при которой особи одного вида предоставляют убежище особям другого вида, и это не приносит хозяину ни вреда, ни пользы. 2. Любая  </a:t>
            </a:r>
            <a:r>
              <a:rPr kumimoji="0" lang="ru-RU" sz="2000" b="1" i="0" u="none" strike="noStrike" cap="none" normalizeH="0" baseline="0" dirty="0" err="1" smtClean="0">
                <a:ln>
                  <a:noFill/>
                </a:ln>
                <a:solidFill>
                  <a:schemeClr val="tx2">
                    <a:lumMod val="50000"/>
                  </a:schemeClr>
                </a:solidFill>
                <a:effectLst/>
                <a:latin typeface="Calibri" pitchFamily="34" charset="0"/>
                <a:ea typeface="Calibri" pitchFamily="34" charset="0"/>
                <a:cs typeface="Times New Roman" pitchFamily="18" charset="0"/>
              </a:rPr>
              <a:t>взаимополезная</a:t>
            </a:r>
            <a:r>
              <a:rPr kumimoji="0" lang="ru-RU" sz="2000" b="1" i="0" u="none" strike="noStrike" cap="none" normalizeH="0" baseline="0" dirty="0" smtClean="0">
                <a:ln>
                  <a:noFill/>
                </a:ln>
                <a:solidFill>
                  <a:schemeClr val="tx2">
                    <a:lumMod val="50000"/>
                  </a:schemeClr>
                </a:solidFill>
                <a:effectLst/>
                <a:latin typeface="Calibri" pitchFamily="34" charset="0"/>
                <a:ea typeface="Calibri" pitchFamily="34" charset="0"/>
                <a:cs typeface="Times New Roman" pitchFamily="18" charset="0"/>
              </a:rPr>
              <a:t> обязательная и случайная биотическая связь, повышающая выживаемость каждого из видов в борьбе за существование. 3. Биотическая связь, при которой особи одного вида используют остатки пищи особей другого вида. 6. Форма взаимоотношений, при которой  совместно обитающие на одной территории организмы не влияют друг на друга. 9. </a:t>
            </a:r>
            <a:r>
              <a:rPr kumimoji="0" lang="ru-RU" sz="2000" b="1" i="0" u="none" strike="noStrike" cap="none" normalizeH="0" baseline="0" dirty="0" err="1" smtClean="0">
                <a:ln>
                  <a:noFill/>
                </a:ln>
                <a:solidFill>
                  <a:schemeClr val="tx2">
                    <a:lumMod val="50000"/>
                  </a:schemeClr>
                </a:solidFill>
                <a:effectLst/>
                <a:latin typeface="Calibri" pitchFamily="34" charset="0"/>
                <a:ea typeface="Calibri" pitchFamily="34" charset="0"/>
                <a:cs typeface="Times New Roman" pitchFamily="18" charset="0"/>
              </a:rPr>
              <a:t>Взаимоневыгодный</a:t>
            </a:r>
            <a:r>
              <a:rPr kumimoji="0" lang="ru-RU" sz="2000" b="1" i="0" u="none" strike="noStrike" cap="none" normalizeH="0" baseline="0" dirty="0" smtClean="0">
                <a:ln>
                  <a:noFill/>
                </a:ln>
                <a:solidFill>
                  <a:schemeClr val="tx2">
                    <a:lumMod val="50000"/>
                  </a:schemeClr>
                </a:solidFill>
                <a:effectLst/>
                <a:latin typeface="Calibri" pitchFamily="34" charset="0"/>
                <a:ea typeface="Calibri" pitchFamily="34" charset="0"/>
                <a:cs typeface="Times New Roman" pitchFamily="18" charset="0"/>
              </a:rPr>
              <a:t> тип связи, при котором  два близких вида существуют за счёт одного общего ресурса, которого на всех не хватает.</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1" i="0" u="none" strike="noStrike" cap="none" normalizeH="0" baseline="0" dirty="0" smtClean="0">
              <a:ln>
                <a:noFill/>
              </a:ln>
              <a:solidFill>
                <a:schemeClr val="tx2">
                  <a:lumMod val="50000"/>
                </a:schemeClr>
              </a:solidFill>
              <a:effectLst/>
              <a:latin typeface="Arial" pitchFamily="34" charset="0"/>
              <a:cs typeface="Arial" pitchFamily="34" charset="0"/>
            </a:endParaRPr>
          </a:p>
        </p:txBody>
      </p:sp>
      <p:sp>
        <p:nvSpPr>
          <p:cNvPr id="1026" name="Rectangle 2"/>
          <p:cNvSpPr>
            <a:spLocks noChangeArrowheads="1"/>
          </p:cNvSpPr>
          <p:nvPr/>
        </p:nvSpPr>
        <p:spPr bwMode="auto">
          <a:xfrm>
            <a:off x="0" y="3413102"/>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1" u="sng" strike="noStrike" cap="none" normalizeH="0" baseline="0" dirty="0" smtClean="0">
                <a:ln>
                  <a:noFill/>
                </a:ln>
                <a:solidFill>
                  <a:srgbClr val="C00000"/>
                </a:solidFill>
                <a:effectLst/>
                <a:latin typeface="Calibri" pitchFamily="34" charset="0"/>
                <a:ea typeface="Calibri" pitchFamily="34" charset="0"/>
                <a:cs typeface="Times New Roman" pitchFamily="18" charset="0"/>
              </a:rPr>
              <a:t>По вертикали:</a:t>
            </a:r>
            <a:r>
              <a:rPr kumimoji="0" lang="ru-RU" sz="2000" b="1" i="1"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  </a:t>
            </a:r>
            <a:r>
              <a:rPr kumimoji="0" lang="ru-RU" sz="2000" b="1" u="none" strike="noStrike" cap="none" normalizeH="0" baseline="0" dirty="0" smtClean="0">
                <a:ln>
                  <a:noFill/>
                </a:ln>
                <a:solidFill>
                  <a:srgbClr val="002060"/>
                </a:solidFill>
                <a:effectLst/>
                <a:latin typeface="Calibri" pitchFamily="34" charset="0"/>
                <a:ea typeface="Calibri" pitchFamily="34" charset="0"/>
                <a:cs typeface="Times New Roman" pitchFamily="18" charset="0"/>
              </a:rPr>
              <a:t>4. Односторонняя связь, выгодная для одного партнёра и безразличная для другого. 5. Полезное сожительство, превратившееся в тесное физическое сожительство, при котором один вид не может существовать без другого. 7. Биотическая связь, при которой один вид  умерщвляет представителей другого вида  и использует их в качестве пищи. 8. Биотическая связь и способ питания  организмов за счет питательных веществ другого организма, при чем последний при этом не погибает, но чувствует себя угнетённо. 10. Сложная система связей между живыми организмами в природе.</a:t>
            </a:r>
            <a:endParaRPr kumimoji="0" lang="ru-RU" sz="2000" b="1" u="none" strike="noStrike" cap="none" normalizeH="0" baseline="0" dirty="0" smtClean="0">
              <a:ln>
                <a:noFill/>
              </a:ln>
              <a:solidFill>
                <a:srgbClr val="002060"/>
              </a:solidFill>
              <a:effectLst/>
              <a:latin typeface="Arial" pitchFamily="34" charset="0"/>
              <a:cs typeface="Arial" pitchFamily="34" charset="0"/>
            </a:endParaRPr>
          </a:p>
        </p:txBody>
      </p:sp>
      <p:sp>
        <p:nvSpPr>
          <p:cNvPr id="4" name="Управляющая кнопка: в конец 3">
            <a:hlinkClick r:id="rId2" action="ppaction://hlinksldjump" highlightClick="1"/>
          </p:cNvPr>
          <p:cNvSpPr/>
          <p:nvPr/>
        </p:nvSpPr>
        <p:spPr>
          <a:xfrm>
            <a:off x="8316416" y="6148240"/>
            <a:ext cx="610368" cy="709760"/>
          </a:xfrm>
          <a:prstGeom prst="actionButtonEn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339752"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в</a:t>
            </a:r>
            <a:endParaRPr lang="ru-RU" sz="2800" b="1" dirty="0">
              <a:solidFill>
                <a:schemeClr val="tx2">
                  <a:lumMod val="50000"/>
                </a:schemeClr>
              </a:solidFill>
            </a:endParaRPr>
          </a:p>
        </p:txBody>
      </p:sp>
      <p:sp>
        <p:nvSpPr>
          <p:cNvPr id="4" name="Прямоугольник 3"/>
          <p:cNvSpPr/>
          <p:nvPr/>
        </p:nvSpPr>
        <p:spPr>
          <a:xfrm>
            <a:off x="2771800"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а</a:t>
            </a:r>
            <a:endParaRPr lang="ru-RU" sz="2800" b="1" dirty="0">
              <a:solidFill>
                <a:schemeClr val="tx2">
                  <a:lumMod val="50000"/>
                </a:schemeClr>
              </a:solidFill>
            </a:endParaRPr>
          </a:p>
        </p:txBody>
      </p:sp>
      <p:sp>
        <p:nvSpPr>
          <p:cNvPr id="6" name="Прямоугольник 5"/>
          <p:cNvSpPr/>
          <p:nvPr/>
        </p:nvSpPr>
        <p:spPr>
          <a:xfrm>
            <a:off x="3203848"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р</a:t>
            </a:r>
            <a:endParaRPr lang="ru-RU" sz="2800" b="1" dirty="0">
              <a:solidFill>
                <a:schemeClr val="tx2">
                  <a:lumMod val="50000"/>
                </a:schemeClr>
              </a:solidFill>
            </a:endParaRPr>
          </a:p>
        </p:txBody>
      </p:sp>
      <p:sp>
        <p:nvSpPr>
          <p:cNvPr id="7" name="Прямоугольник 6"/>
          <p:cNvSpPr/>
          <p:nvPr/>
        </p:nvSpPr>
        <p:spPr>
          <a:xfrm>
            <a:off x="3635896"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т</a:t>
            </a:r>
            <a:endParaRPr lang="ru-RU" sz="2800" b="1" dirty="0">
              <a:solidFill>
                <a:schemeClr val="tx2">
                  <a:lumMod val="50000"/>
                </a:schemeClr>
              </a:solidFill>
            </a:endParaRPr>
          </a:p>
        </p:txBody>
      </p:sp>
      <p:sp>
        <p:nvSpPr>
          <p:cNvPr id="8" name="Прямоугольник 7"/>
          <p:cNvSpPr/>
          <p:nvPr/>
        </p:nvSpPr>
        <p:spPr>
          <a:xfrm>
            <a:off x="7092280"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в</a:t>
            </a:r>
            <a:endParaRPr lang="ru-RU" sz="2800" b="1" dirty="0">
              <a:solidFill>
                <a:schemeClr val="tx2">
                  <a:lumMod val="50000"/>
                </a:schemeClr>
              </a:solidFill>
            </a:endParaRPr>
          </a:p>
        </p:txBody>
      </p:sp>
      <p:sp>
        <p:nvSpPr>
          <p:cNvPr id="9" name="Прямоугольник 8"/>
          <p:cNvSpPr/>
          <p:nvPr/>
        </p:nvSpPr>
        <p:spPr>
          <a:xfrm>
            <a:off x="6660232"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2">
                    <a:lumMod val="50000"/>
                  </a:schemeClr>
                </a:solidFill>
              </a:rPr>
              <a:t>т</a:t>
            </a:r>
            <a:endParaRPr lang="ru-RU" sz="2400" b="1" dirty="0">
              <a:solidFill>
                <a:schemeClr val="tx2">
                  <a:lumMod val="50000"/>
                </a:schemeClr>
              </a:solidFill>
            </a:endParaRPr>
          </a:p>
        </p:txBody>
      </p:sp>
      <p:sp>
        <p:nvSpPr>
          <p:cNvPr id="10" name="Прямоугольник 9"/>
          <p:cNvSpPr/>
          <p:nvPr/>
        </p:nvSpPr>
        <p:spPr>
          <a:xfrm>
            <a:off x="6228184"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с</a:t>
            </a:r>
            <a:endParaRPr lang="ru-RU" sz="2800" b="1" dirty="0">
              <a:solidFill>
                <a:schemeClr val="tx2">
                  <a:lumMod val="50000"/>
                </a:schemeClr>
              </a:solidFill>
            </a:endParaRPr>
          </a:p>
        </p:txBody>
      </p:sp>
      <p:sp>
        <p:nvSpPr>
          <p:cNvPr id="11" name="Прямоугольник 10"/>
          <p:cNvSpPr/>
          <p:nvPr/>
        </p:nvSpPr>
        <p:spPr>
          <a:xfrm>
            <a:off x="5796136"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solidFill>
                  <a:schemeClr val="tx2">
                    <a:lumMod val="50000"/>
                  </a:schemeClr>
                </a:solidFill>
              </a:rPr>
              <a:t>т</a:t>
            </a:r>
          </a:p>
        </p:txBody>
      </p:sp>
      <p:sp>
        <p:nvSpPr>
          <p:cNvPr id="12" name="Прямоугольник 11"/>
          <p:cNvSpPr/>
          <p:nvPr/>
        </p:nvSpPr>
        <p:spPr>
          <a:xfrm>
            <a:off x="5364088"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н</a:t>
            </a:r>
            <a:endParaRPr lang="ru-RU" sz="2800" b="1" dirty="0">
              <a:solidFill>
                <a:schemeClr val="tx2">
                  <a:lumMod val="50000"/>
                </a:schemeClr>
              </a:solidFill>
            </a:endParaRPr>
          </a:p>
        </p:txBody>
      </p:sp>
      <p:sp>
        <p:nvSpPr>
          <p:cNvPr id="13" name="Прямоугольник 12"/>
          <p:cNvSpPr/>
          <p:nvPr/>
        </p:nvSpPr>
        <p:spPr>
          <a:xfrm>
            <a:off x="4932040"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а</a:t>
            </a:r>
            <a:endParaRPr lang="ru-RU" sz="2800" b="1" dirty="0">
              <a:solidFill>
                <a:schemeClr val="tx2">
                  <a:lumMod val="50000"/>
                </a:schemeClr>
              </a:solidFill>
            </a:endParaRPr>
          </a:p>
        </p:txBody>
      </p:sp>
      <p:sp>
        <p:nvSpPr>
          <p:cNvPr id="14" name="Прямоугольник 13"/>
          <p:cNvSpPr/>
          <p:nvPr/>
        </p:nvSpPr>
        <p:spPr>
          <a:xfrm>
            <a:off x="4499992"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р</a:t>
            </a:r>
            <a:endParaRPr lang="ru-RU" sz="2800" b="1" dirty="0">
              <a:solidFill>
                <a:schemeClr val="tx2">
                  <a:lumMod val="50000"/>
                </a:schemeClr>
              </a:solidFill>
            </a:endParaRPr>
          </a:p>
        </p:txBody>
      </p:sp>
      <p:sp>
        <p:nvSpPr>
          <p:cNvPr id="15" name="Прямоугольник 14"/>
          <p:cNvSpPr/>
          <p:nvPr/>
        </p:nvSpPr>
        <p:spPr>
          <a:xfrm>
            <a:off x="4067944" y="148478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т</a:t>
            </a:r>
            <a:endParaRPr lang="ru-RU" sz="2800" b="1" dirty="0">
              <a:solidFill>
                <a:schemeClr val="tx2">
                  <a:lumMod val="50000"/>
                </a:schemeClr>
              </a:solidFill>
            </a:endParaRPr>
          </a:p>
        </p:txBody>
      </p:sp>
      <p:sp>
        <p:nvSpPr>
          <p:cNvPr id="16" name="Прямоугольник 15"/>
          <p:cNvSpPr/>
          <p:nvPr/>
        </p:nvSpPr>
        <p:spPr>
          <a:xfrm>
            <a:off x="4067944" y="1052736"/>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о</a:t>
            </a:r>
            <a:endParaRPr lang="ru-RU" sz="2800" b="1" dirty="0">
              <a:solidFill>
                <a:schemeClr val="tx2">
                  <a:lumMod val="50000"/>
                </a:schemeClr>
              </a:solidFill>
            </a:endParaRPr>
          </a:p>
        </p:txBody>
      </p:sp>
      <p:sp>
        <p:nvSpPr>
          <p:cNvPr id="17" name="Прямоугольник 16"/>
          <p:cNvSpPr/>
          <p:nvPr/>
        </p:nvSpPr>
        <p:spPr>
          <a:xfrm>
            <a:off x="4067944"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и</a:t>
            </a:r>
            <a:endParaRPr lang="ru-RU" sz="2800" b="1" dirty="0">
              <a:solidFill>
                <a:schemeClr val="tx2">
                  <a:lumMod val="50000"/>
                </a:schemeClr>
              </a:solidFill>
            </a:endParaRPr>
          </a:p>
        </p:txBody>
      </p:sp>
      <p:sp>
        <p:nvSpPr>
          <p:cNvPr id="18" name="Прямоугольник 17"/>
          <p:cNvSpPr/>
          <p:nvPr/>
        </p:nvSpPr>
        <p:spPr>
          <a:xfrm>
            <a:off x="4067944" y="18864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solidFill>
                  <a:schemeClr val="tx2">
                    <a:lumMod val="50000"/>
                  </a:schemeClr>
                </a:solidFill>
              </a:rPr>
              <a:t>б</a:t>
            </a:r>
          </a:p>
        </p:txBody>
      </p:sp>
      <p:sp>
        <p:nvSpPr>
          <p:cNvPr id="20" name="Прямоугольник 19"/>
          <p:cNvSpPr/>
          <p:nvPr/>
        </p:nvSpPr>
        <p:spPr>
          <a:xfrm>
            <a:off x="4067944" y="1916832"/>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solidFill>
                  <a:schemeClr val="tx2">
                    <a:lumMod val="50000"/>
                  </a:schemeClr>
                </a:solidFill>
              </a:rPr>
              <a:t>и</a:t>
            </a:r>
          </a:p>
        </p:txBody>
      </p:sp>
      <p:sp>
        <p:nvSpPr>
          <p:cNvPr id="21" name="Прямоугольник 20"/>
          <p:cNvSpPr/>
          <p:nvPr/>
        </p:nvSpPr>
        <p:spPr>
          <a:xfrm>
            <a:off x="1907704"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solidFill>
                  <a:schemeClr val="tx2">
                    <a:lumMod val="50000"/>
                  </a:schemeClr>
                </a:solidFill>
              </a:rPr>
              <a:t>к</a:t>
            </a:r>
          </a:p>
        </p:txBody>
      </p:sp>
      <p:sp>
        <p:nvSpPr>
          <p:cNvPr id="22" name="Прямоугольник 21"/>
          <p:cNvSpPr/>
          <p:nvPr/>
        </p:nvSpPr>
        <p:spPr>
          <a:xfrm>
            <a:off x="4067944" y="278092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solidFill>
                  <a:schemeClr val="tx2">
                    <a:lumMod val="50000"/>
                  </a:schemeClr>
                </a:solidFill>
              </a:rPr>
              <a:t>е</a:t>
            </a:r>
          </a:p>
        </p:txBody>
      </p:sp>
      <p:sp>
        <p:nvSpPr>
          <p:cNvPr id="23" name="Прямоугольник 22"/>
          <p:cNvSpPr/>
          <p:nvPr/>
        </p:nvSpPr>
        <p:spPr>
          <a:xfrm>
            <a:off x="4067944"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ч</a:t>
            </a:r>
            <a:endParaRPr lang="ru-RU" sz="2800" b="1" dirty="0">
              <a:solidFill>
                <a:schemeClr val="tx2">
                  <a:lumMod val="50000"/>
                </a:schemeClr>
              </a:solidFill>
            </a:endParaRPr>
          </a:p>
        </p:txBody>
      </p:sp>
      <p:sp>
        <p:nvSpPr>
          <p:cNvPr id="24" name="Прямоугольник 23"/>
          <p:cNvSpPr/>
          <p:nvPr/>
        </p:nvSpPr>
        <p:spPr>
          <a:xfrm>
            <a:off x="4067944" y="364502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к</a:t>
            </a:r>
            <a:endParaRPr lang="ru-RU" sz="2800" b="1" dirty="0">
              <a:solidFill>
                <a:schemeClr val="tx2">
                  <a:lumMod val="50000"/>
                </a:schemeClr>
              </a:solidFill>
            </a:endParaRPr>
          </a:p>
        </p:txBody>
      </p:sp>
      <p:sp>
        <p:nvSpPr>
          <p:cNvPr id="25" name="Прямоугольник 24"/>
          <p:cNvSpPr/>
          <p:nvPr/>
        </p:nvSpPr>
        <p:spPr>
          <a:xfrm>
            <a:off x="4067944" y="3212976"/>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solidFill>
                  <a:schemeClr val="tx2">
                    <a:lumMod val="50000"/>
                  </a:schemeClr>
                </a:solidFill>
              </a:rPr>
              <a:t>с</a:t>
            </a:r>
          </a:p>
        </p:txBody>
      </p:sp>
      <p:sp>
        <p:nvSpPr>
          <p:cNvPr id="26" name="Прямоугольник 25"/>
          <p:cNvSpPr/>
          <p:nvPr/>
        </p:nvSpPr>
        <p:spPr>
          <a:xfrm>
            <a:off x="4499992" y="148478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у</a:t>
            </a:r>
            <a:endParaRPr lang="ru-RU" sz="2800" b="1" dirty="0">
              <a:solidFill>
                <a:schemeClr val="tx2">
                  <a:lumMod val="50000"/>
                </a:schemeClr>
              </a:solidFill>
            </a:endParaRPr>
          </a:p>
        </p:txBody>
      </p:sp>
      <p:sp>
        <p:nvSpPr>
          <p:cNvPr id="27" name="Прямоугольник 26"/>
          <p:cNvSpPr/>
          <p:nvPr/>
        </p:nvSpPr>
        <p:spPr>
          <a:xfrm>
            <a:off x="3203848"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solidFill>
                  <a:schemeClr val="tx2">
                    <a:lumMod val="50000"/>
                  </a:schemeClr>
                </a:solidFill>
              </a:rPr>
              <a:t>н</a:t>
            </a:r>
          </a:p>
        </p:txBody>
      </p:sp>
      <p:sp>
        <p:nvSpPr>
          <p:cNvPr id="28" name="Прямоугольник 27"/>
          <p:cNvSpPr/>
          <p:nvPr/>
        </p:nvSpPr>
        <p:spPr>
          <a:xfrm>
            <a:off x="3635896"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2">
                    <a:lumMod val="75000"/>
                  </a:schemeClr>
                </a:solidFill>
              </a:rPr>
              <a:t>и</a:t>
            </a:r>
            <a:endParaRPr lang="ru-RU" sz="2400" b="1" dirty="0">
              <a:solidFill>
                <a:schemeClr val="tx2">
                  <a:lumMod val="75000"/>
                </a:schemeClr>
              </a:solidFill>
            </a:endParaRPr>
          </a:p>
        </p:txBody>
      </p:sp>
      <p:sp>
        <p:nvSpPr>
          <p:cNvPr id="29" name="Прямоугольник 28"/>
          <p:cNvSpPr/>
          <p:nvPr/>
        </p:nvSpPr>
        <p:spPr>
          <a:xfrm>
            <a:off x="3203848" y="148478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solidFill>
                  <a:schemeClr val="tx2">
                    <a:lumMod val="50000"/>
                  </a:schemeClr>
                </a:solidFill>
              </a:rPr>
              <a:t>м</a:t>
            </a:r>
          </a:p>
        </p:txBody>
      </p:sp>
      <p:sp>
        <p:nvSpPr>
          <p:cNvPr id="30" name="Прямоугольник 29"/>
          <p:cNvSpPr/>
          <p:nvPr/>
        </p:nvSpPr>
        <p:spPr>
          <a:xfrm>
            <a:off x="4067944" y="450912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е</a:t>
            </a:r>
            <a:endParaRPr lang="ru-RU" sz="2800" b="1" dirty="0">
              <a:solidFill>
                <a:schemeClr val="tx2">
                  <a:lumMod val="50000"/>
                </a:schemeClr>
              </a:solidFill>
            </a:endParaRPr>
          </a:p>
        </p:txBody>
      </p:sp>
      <p:sp>
        <p:nvSpPr>
          <p:cNvPr id="31" name="Прямоугольник 30"/>
          <p:cNvSpPr/>
          <p:nvPr/>
        </p:nvSpPr>
        <p:spPr>
          <a:xfrm>
            <a:off x="4067944" y="4077072"/>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и</a:t>
            </a:r>
            <a:endParaRPr lang="ru-RU" sz="2800" b="1" dirty="0">
              <a:solidFill>
                <a:schemeClr val="tx2">
                  <a:lumMod val="50000"/>
                </a:schemeClr>
              </a:solidFill>
            </a:endParaRPr>
          </a:p>
        </p:txBody>
      </p:sp>
      <p:sp>
        <p:nvSpPr>
          <p:cNvPr id="32" name="Прямоугольник 31"/>
          <p:cNvSpPr/>
          <p:nvPr/>
        </p:nvSpPr>
        <p:spPr>
          <a:xfrm>
            <a:off x="3635896" y="148478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у</a:t>
            </a:r>
            <a:endParaRPr lang="ru-RU" sz="2800" b="1" dirty="0">
              <a:solidFill>
                <a:schemeClr val="tx2">
                  <a:lumMod val="50000"/>
                </a:schemeClr>
              </a:solidFill>
            </a:endParaRPr>
          </a:p>
        </p:txBody>
      </p:sp>
      <p:sp>
        <p:nvSpPr>
          <p:cNvPr id="33" name="Прямоугольник 32"/>
          <p:cNvSpPr/>
          <p:nvPr/>
        </p:nvSpPr>
        <p:spPr>
          <a:xfrm>
            <a:off x="6660232" y="148478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м</a:t>
            </a:r>
            <a:endParaRPr lang="ru-RU" sz="2800" b="1" dirty="0">
              <a:solidFill>
                <a:schemeClr val="tx2">
                  <a:lumMod val="50000"/>
                </a:schemeClr>
              </a:solidFill>
            </a:endParaRPr>
          </a:p>
        </p:txBody>
      </p:sp>
      <p:sp>
        <p:nvSpPr>
          <p:cNvPr id="34" name="Прямоугольник 33"/>
          <p:cNvSpPr/>
          <p:nvPr/>
        </p:nvSpPr>
        <p:spPr>
          <a:xfrm>
            <a:off x="6228184" y="148478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err="1" smtClean="0">
                <a:solidFill>
                  <a:schemeClr val="tx2">
                    <a:lumMod val="50000"/>
                  </a:schemeClr>
                </a:solidFill>
              </a:rPr>
              <a:t>з</a:t>
            </a:r>
            <a:endParaRPr lang="ru-RU" sz="2800" b="1" dirty="0">
              <a:solidFill>
                <a:schemeClr val="tx2">
                  <a:lumMod val="50000"/>
                </a:schemeClr>
              </a:solidFill>
            </a:endParaRPr>
          </a:p>
        </p:txBody>
      </p:sp>
      <p:sp>
        <p:nvSpPr>
          <p:cNvPr id="35" name="Прямоугольник 34"/>
          <p:cNvSpPr/>
          <p:nvPr/>
        </p:nvSpPr>
        <p:spPr>
          <a:xfrm>
            <a:off x="5796136" y="148478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и</a:t>
            </a:r>
            <a:endParaRPr lang="ru-RU" sz="2800" b="1" dirty="0">
              <a:solidFill>
                <a:schemeClr val="tx2">
                  <a:lumMod val="50000"/>
                </a:schemeClr>
              </a:solidFill>
            </a:endParaRPr>
          </a:p>
        </p:txBody>
      </p:sp>
      <p:sp>
        <p:nvSpPr>
          <p:cNvPr id="36" name="Прямоугольник 35"/>
          <p:cNvSpPr/>
          <p:nvPr/>
        </p:nvSpPr>
        <p:spPr>
          <a:xfrm>
            <a:off x="5364088" y="148478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л</a:t>
            </a:r>
            <a:endParaRPr lang="ru-RU" sz="2800" b="1" dirty="0">
              <a:solidFill>
                <a:schemeClr val="tx2">
                  <a:lumMod val="50000"/>
                </a:schemeClr>
              </a:solidFill>
            </a:endParaRPr>
          </a:p>
        </p:txBody>
      </p:sp>
      <p:sp>
        <p:nvSpPr>
          <p:cNvPr id="37" name="Прямоугольник 36"/>
          <p:cNvSpPr/>
          <p:nvPr/>
        </p:nvSpPr>
        <p:spPr>
          <a:xfrm>
            <a:off x="4932040" y="148478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а</a:t>
            </a:r>
            <a:endParaRPr lang="ru-RU" sz="2800" b="1" dirty="0">
              <a:solidFill>
                <a:schemeClr val="tx2">
                  <a:lumMod val="50000"/>
                </a:schemeClr>
              </a:solidFill>
            </a:endParaRPr>
          </a:p>
        </p:txBody>
      </p:sp>
      <p:sp>
        <p:nvSpPr>
          <p:cNvPr id="38" name="Прямоугольник 37"/>
          <p:cNvSpPr/>
          <p:nvPr/>
        </p:nvSpPr>
        <p:spPr>
          <a:xfrm>
            <a:off x="5364088"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т</a:t>
            </a:r>
            <a:endParaRPr lang="ru-RU" sz="2800" b="1" dirty="0">
              <a:solidFill>
                <a:schemeClr val="tx2">
                  <a:lumMod val="50000"/>
                </a:schemeClr>
              </a:solidFill>
            </a:endParaRPr>
          </a:p>
        </p:txBody>
      </p:sp>
      <p:sp>
        <p:nvSpPr>
          <p:cNvPr id="39" name="Прямоугольник 38"/>
          <p:cNvSpPr/>
          <p:nvPr/>
        </p:nvSpPr>
        <p:spPr>
          <a:xfrm>
            <a:off x="4932040"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solidFill>
                  <a:schemeClr val="tx2">
                    <a:lumMod val="75000"/>
                  </a:schemeClr>
                </a:solidFill>
              </a:rPr>
              <a:t>с</a:t>
            </a:r>
          </a:p>
        </p:txBody>
      </p:sp>
      <p:sp>
        <p:nvSpPr>
          <p:cNvPr id="40" name="Прямоугольник 39"/>
          <p:cNvSpPr/>
          <p:nvPr/>
        </p:nvSpPr>
        <p:spPr>
          <a:xfrm>
            <a:off x="4499992"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solidFill>
                  <a:schemeClr val="tx2">
                    <a:lumMod val="50000"/>
                  </a:schemeClr>
                </a:solidFill>
              </a:rPr>
              <a:t>е</a:t>
            </a:r>
          </a:p>
        </p:txBody>
      </p:sp>
      <p:sp>
        <p:nvSpPr>
          <p:cNvPr id="41" name="Прямоугольник 40"/>
          <p:cNvSpPr/>
          <p:nvPr/>
        </p:nvSpPr>
        <p:spPr>
          <a:xfrm>
            <a:off x="2339752"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е</a:t>
            </a:r>
            <a:endParaRPr lang="ru-RU" sz="2800" b="1" dirty="0">
              <a:solidFill>
                <a:schemeClr val="tx2">
                  <a:lumMod val="50000"/>
                </a:schemeClr>
              </a:solidFill>
            </a:endParaRPr>
          </a:p>
        </p:txBody>
      </p:sp>
      <p:sp>
        <p:nvSpPr>
          <p:cNvPr id="42" name="Прямоугольник 41"/>
          <p:cNvSpPr/>
          <p:nvPr/>
        </p:nvSpPr>
        <p:spPr>
          <a:xfrm>
            <a:off x="2771800"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75000"/>
                  </a:schemeClr>
                </a:solidFill>
              </a:rPr>
              <a:t>б</a:t>
            </a:r>
            <a:endParaRPr lang="ru-RU" sz="2800" b="1" dirty="0">
              <a:solidFill>
                <a:schemeClr val="tx2">
                  <a:lumMod val="75000"/>
                </a:schemeClr>
              </a:solidFill>
            </a:endParaRPr>
          </a:p>
        </p:txBody>
      </p:sp>
      <p:sp>
        <p:nvSpPr>
          <p:cNvPr id="43" name="Прямоугольник 42"/>
          <p:cNvSpPr/>
          <p:nvPr/>
        </p:nvSpPr>
        <p:spPr>
          <a:xfrm>
            <a:off x="6228184"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о</a:t>
            </a:r>
            <a:endParaRPr lang="ru-RU" sz="2800" b="1" dirty="0">
              <a:solidFill>
                <a:schemeClr val="tx2">
                  <a:lumMod val="50000"/>
                </a:schemeClr>
              </a:solidFill>
            </a:endParaRPr>
          </a:p>
        </p:txBody>
      </p:sp>
      <p:sp>
        <p:nvSpPr>
          <p:cNvPr id="44" name="Прямоугольник 43"/>
          <p:cNvSpPr/>
          <p:nvPr/>
        </p:nvSpPr>
        <p:spPr>
          <a:xfrm>
            <a:off x="5796136"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в</a:t>
            </a:r>
            <a:endParaRPr lang="ru-RU" sz="2800" b="1" dirty="0">
              <a:solidFill>
                <a:schemeClr val="tx2">
                  <a:lumMod val="50000"/>
                </a:schemeClr>
              </a:solidFill>
            </a:endParaRPr>
          </a:p>
        </p:txBody>
      </p:sp>
      <p:sp>
        <p:nvSpPr>
          <p:cNvPr id="45" name="Прямоугольник 44"/>
          <p:cNvSpPr/>
          <p:nvPr/>
        </p:nvSpPr>
        <p:spPr>
          <a:xfrm>
            <a:off x="4932040" y="364502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н</a:t>
            </a:r>
            <a:endParaRPr lang="ru-RU" sz="2800" b="1" dirty="0">
              <a:solidFill>
                <a:schemeClr val="tx2">
                  <a:lumMod val="50000"/>
                </a:schemeClr>
              </a:solidFill>
            </a:endParaRPr>
          </a:p>
        </p:txBody>
      </p:sp>
      <p:sp>
        <p:nvSpPr>
          <p:cNvPr id="46" name="Прямоугольник 45"/>
          <p:cNvSpPr/>
          <p:nvPr/>
        </p:nvSpPr>
        <p:spPr>
          <a:xfrm>
            <a:off x="4499992" y="364502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о</a:t>
            </a:r>
            <a:endParaRPr lang="ru-RU" sz="2800" b="1" dirty="0">
              <a:solidFill>
                <a:schemeClr val="tx2">
                  <a:lumMod val="50000"/>
                </a:schemeClr>
              </a:solidFill>
            </a:endParaRPr>
          </a:p>
        </p:txBody>
      </p:sp>
      <p:sp>
        <p:nvSpPr>
          <p:cNvPr id="47" name="Прямоугольник 46"/>
          <p:cNvSpPr/>
          <p:nvPr/>
        </p:nvSpPr>
        <p:spPr>
          <a:xfrm>
            <a:off x="611560"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solidFill>
                  <a:schemeClr val="tx2">
                    <a:lumMod val="50000"/>
                  </a:schemeClr>
                </a:solidFill>
              </a:rPr>
              <a:t>н</a:t>
            </a:r>
          </a:p>
        </p:txBody>
      </p:sp>
      <p:sp>
        <p:nvSpPr>
          <p:cNvPr id="48" name="Прямоугольник 47"/>
          <p:cNvSpPr/>
          <p:nvPr/>
        </p:nvSpPr>
        <p:spPr>
          <a:xfrm>
            <a:off x="1043608"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а</a:t>
            </a:r>
            <a:endParaRPr lang="ru-RU" sz="2800" b="1" dirty="0">
              <a:solidFill>
                <a:schemeClr val="tx2">
                  <a:lumMod val="50000"/>
                </a:schemeClr>
              </a:solidFill>
            </a:endParaRPr>
          </a:p>
        </p:txBody>
      </p:sp>
      <p:sp>
        <p:nvSpPr>
          <p:cNvPr id="49" name="Прямоугольник 48"/>
          <p:cNvSpPr/>
          <p:nvPr/>
        </p:nvSpPr>
        <p:spPr>
          <a:xfrm>
            <a:off x="1475656"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err="1" smtClean="0">
                <a:solidFill>
                  <a:schemeClr val="tx2">
                    <a:lumMod val="50000"/>
                  </a:schemeClr>
                </a:solidFill>
              </a:rPr>
              <a:t>х</a:t>
            </a:r>
            <a:endParaRPr lang="ru-RU" sz="2800" b="1" dirty="0">
              <a:solidFill>
                <a:schemeClr val="tx2">
                  <a:lumMod val="50000"/>
                </a:schemeClr>
              </a:solidFill>
            </a:endParaRPr>
          </a:p>
        </p:txBody>
      </p:sp>
      <p:sp>
        <p:nvSpPr>
          <p:cNvPr id="50" name="Прямоугольник 49"/>
          <p:cNvSpPr/>
          <p:nvPr/>
        </p:nvSpPr>
        <p:spPr>
          <a:xfrm>
            <a:off x="1907704"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л</a:t>
            </a:r>
            <a:endParaRPr lang="ru-RU" sz="2800" b="1" dirty="0">
              <a:solidFill>
                <a:schemeClr val="tx2">
                  <a:lumMod val="50000"/>
                </a:schemeClr>
              </a:solidFill>
            </a:endParaRPr>
          </a:p>
        </p:txBody>
      </p:sp>
      <p:sp>
        <p:nvSpPr>
          <p:cNvPr id="51" name="Прямоугольник 50"/>
          <p:cNvSpPr/>
          <p:nvPr/>
        </p:nvSpPr>
        <p:spPr>
          <a:xfrm>
            <a:off x="8388424" y="364502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я</a:t>
            </a:r>
            <a:endParaRPr lang="ru-RU" sz="2800" b="1" dirty="0">
              <a:solidFill>
                <a:schemeClr val="tx2">
                  <a:lumMod val="50000"/>
                </a:schemeClr>
              </a:solidFill>
            </a:endParaRPr>
          </a:p>
        </p:txBody>
      </p:sp>
      <p:sp>
        <p:nvSpPr>
          <p:cNvPr id="52" name="Прямоугольник 51"/>
          <p:cNvSpPr/>
          <p:nvPr/>
        </p:nvSpPr>
        <p:spPr>
          <a:xfrm>
            <a:off x="7956376" y="364502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и</a:t>
            </a:r>
            <a:endParaRPr lang="ru-RU" sz="2800" b="1" dirty="0">
              <a:solidFill>
                <a:schemeClr val="tx2">
                  <a:lumMod val="50000"/>
                </a:schemeClr>
              </a:solidFill>
            </a:endParaRPr>
          </a:p>
        </p:txBody>
      </p:sp>
      <p:sp>
        <p:nvSpPr>
          <p:cNvPr id="53" name="Прямоугольник 52"/>
          <p:cNvSpPr/>
          <p:nvPr/>
        </p:nvSpPr>
        <p:spPr>
          <a:xfrm>
            <a:off x="7524328" y="364502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err="1" smtClean="0">
                <a:solidFill>
                  <a:schemeClr val="tx2">
                    <a:lumMod val="50000"/>
                  </a:schemeClr>
                </a:solidFill>
              </a:rPr>
              <a:t>ц</a:t>
            </a:r>
            <a:endParaRPr lang="ru-RU" sz="2800" b="1" dirty="0">
              <a:solidFill>
                <a:schemeClr val="tx2">
                  <a:lumMod val="50000"/>
                </a:schemeClr>
              </a:solidFill>
            </a:endParaRPr>
          </a:p>
        </p:txBody>
      </p:sp>
      <p:sp>
        <p:nvSpPr>
          <p:cNvPr id="54" name="Прямоугольник 53"/>
          <p:cNvSpPr/>
          <p:nvPr/>
        </p:nvSpPr>
        <p:spPr>
          <a:xfrm>
            <a:off x="7092280" y="364502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2">
                    <a:lumMod val="50000"/>
                  </a:schemeClr>
                </a:solidFill>
              </a:rPr>
              <a:t>н</a:t>
            </a:r>
            <a:endParaRPr lang="ru-RU" sz="2400" b="1" dirty="0">
              <a:solidFill>
                <a:schemeClr val="tx2">
                  <a:lumMod val="50000"/>
                </a:schemeClr>
              </a:solidFill>
            </a:endParaRPr>
          </a:p>
        </p:txBody>
      </p:sp>
      <p:sp>
        <p:nvSpPr>
          <p:cNvPr id="55" name="Прямоугольник 54"/>
          <p:cNvSpPr/>
          <p:nvPr/>
        </p:nvSpPr>
        <p:spPr>
          <a:xfrm>
            <a:off x="6660232" y="364502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е</a:t>
            </a:r>
            <a:endParaRPr lang="ru-RU" sz="2800" b="1" dirty="0">
              <a:solidFill>
                <a:schemeClr val="tx2">
                  <a:lumMod val="50000"/>
                </a:schemeClr>
              </a:solidFill>
            </a:endParaRPr>
          </a:p>
        </p:txBody>
      </p:sp>
      <p:sp>
        <p:nvSpPr>
          <p:cNvPr id="56" name="Прямоугольник 55"/>
          <p:cNvSpPr/>
          <p:nvPr/>
        </p:nvSpPr>
        <p:spPr>
          <a:xfrm>
            <a:off x="6228184" y="364502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2">
                    <a:lumMod val="50000"/>
                  </a:schemeClr>
                </a:solidFill>
              </a:rPr>
              <a:t>р</a:t>
            </a:r>
            <a:endParaRPr lang="ru-RU" sz="2400" b="1" dirty="0">
              <a:solidFill>
                <a:schemeClr val="tx2">
                  <a:lumMod val="50000"/>
                </a:schemeClr>
              </a:solidFill>
            </a:endParaRPr>
          </a:p>
        </p:txBody>
      </p:sp>
      <p:sp>
        <p:nvSpPr>
          <p:cNvPr id="57" name="Прямоугольник 56"/>
          <p:cNvSpPr/>
          <p:nvPr/>
        </p:nvSpPr>
        <p:spPr>
          <a:xfrm>
            <a:off x="5796136" y="364502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у</a:t>
            </a:r>
            <a:endParaRPr lang="ru-RU" sz="2800" b="1" dirty="0">
              <a:solidFill>
                <a:schemeClr val="tx2">
                  <a:lumMod val="50000"/>
                </a:schemeClr>
              </a:solidFill>
            </a:endParaRPr>
          </a:p>
        </p:txBody>
      </p:sp>
      <p:sp>
        <p:nvSpPr>
          <p:cNvPr id="58" name="Прямоугольник 57"/>
          <p:cNvSpPr/>
          <p:nvPr/>
        </p:nvSpPr>
        <p:spPr>
          <a:xfrm>
            <a:off x="5364088" y="364502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к</a:t>
            </a:r>
            <a:endParaRPr lang="ru-RU" sz="2800" b="1" dirty="0">
              <a:solidFill>
                <a:schemeClr val="tx2">
                  <a:lumMod val="50000"/>
                </a:schemeClr>
              </a:solidFill>
            </a:endParaRPr>
          </a:p>
        </p:txBody>
      </p:sp>
      <p:sp>
        <p:nvSpPr>
          <p:cNvPr id="59" name="Прямоугольник 58"/>
          <p:cNvSpPr/>
          <p:nvPr/>
        </p:nvSpPr>
        <p:spPr>
          <a:xfrm>
            <a:off x="6228184" y="278092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solidFill>
                  <a:schemeClr val="tx2">
                    <a:lumMod val="50000"/>
                  </a:schemeClr>
                </a:solidFill>
              </a:rPr>
              <a:t>п</a:t>
            </a:r>
          </a:p>
        </p:txBody>
      </p:sp>
      <p:sp>
        <p:nvSpPr>
          <p:cNvPr id="60" name="Прямоугольник 59"/>
          <p:cNvSpPr/>
          <p:nvPr/>
        </p:nvSpPr>
        <p:spPr>
          <a:xfrm>
            <a:off x="6228184" y="3212976"/>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а</a:t>
            </a:r>
            <a:endParaRPr lang="ru-RU" sz="2800" b="1" dirty="0">
              <a:solidFill>
                <a:schemeClr val="tx2">
                  <a:lumMod val="50000"/>
                </a:schemeClr>
              </a:solidFill>
            </a:endParaRPr>
          </a:p>
        </p:txBody>
      </p:sp>
      <p:sp>
        <p:nvSpPr>
          <p:cNvPr id="61" name="Прямоугольник 60"/>
          <p:cNvSpPr/>
          <p:nvPr/>
        </p:nvSpPr>
        <p:spPr>
          <a:xfrm>
            <a:off x="6228184" y="6425952"/>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2">
                    <a:lumMod val="50000"/>
                  </a:schemeClr>
                </a:solidFill>
              </a:rPr>
              <a:t>м</a:t>
            </a:r>
            <a:endParaRPr lang="ru-RU" sz="2400" b="1" dirty="0">
              <a:solidFill>
                <a:schemeClr val="tx2">
                  <a:lumMod val="50000"/>
                </a:schemeClr>
              </a:solidFill>
            </a:endParaRPr>
          </a:p>
        </p:txBody>
      </p:sp>
      <p:sp>
        <p:nvSpPr>
          <p:cNvPr id="62" name="Прямоугольник 61"/>
          <p:cNvSpPr/>
          <p:nvPr/>
        </p:nvSpPr>
        <p:spPr>
          <a:xfrm>
            <a:off x="6228184" y="616530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err="1" smtClean="0">
                <a:solidFill>
                  <a:schemeClr val="tx2">
                    <a:lumMod val="50000"/>
                  </a:schemeClr>
                </a:solidFill>
              </a:rPr>
              <a:t>з</a:t>
            </a:r>
            <a:endParaRPr lang="ru-RU" sz="2800" b="1" dirty="0">
              <a:solidFill>
                <a:schemeClr val="tx2">
                  <a:lumMod val="50000"/>
                </a:schemeClr>
              </a:solidFill>
            </a:endParaRPr>
          </a:p>
        </p:txBody>
      </p:sp>
      <p:sp>
        <p:nvSpPr>
          <p:cNvPr id="63" name="Прямоугольник 62"/>
          <p:cNvSpPr/>
          <p:nvPr/>
        </p:nvSpPr>
        <p:spPr>
          <a:xfrm>
            <a:off x="6228184" y="580526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и</a:t>
            </a:r>
            <a:endParaRPr lang="ru-RU" sz="2800" b="1" dirty="0">
              <a:solidFill>
                <a:schemeClr val="tx2">
                  <a:lumMod val="50000"/>
                </a:schemeClr>
              </a:solidFill>
            </a:endParaRPr>
          </a:p>
        </p:txBody>
      </p:sp>
      <p:sp>
        <p:nvSpPr>
          <p:cNvPr id="64" name="Прямоугольник 63"/>
          <p:cNvSpPr/>
          <p:nvPr/>
        </p:nvSpPr>
        <p:spPr>
          <a:xfrm>
            <a:off x="6228184" y="5373216"/>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т</a:t>
            </a:r>
            <a:endParaRPr lang="ru-RU" sz="2800" b="1" dirty="0">
              <a:solidFill>
                <a:schemeClr val="tx2">
                  <a:lumMod val="50000"/>
                </a:schemeClr>
              </a:solidFill>
            </a:endParaRPr>
          </a:p>
        </p:txBody>
      </p:sp>
      <p:sp>
        <p:nvSpPr>
          <p:cNvPr id="65" name="Прямоугольник 64"/>
          <p:cNvSpPr/>
          <p:nvPr/>
        </p:nvSpPr>
        <p:spPr>
          <a:xfrm>
            <a:off x="6228184" y="494116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и</a:t>
            </a:r>
            <a:endParaRPr lang="ru-RU" sz="2800" b="1" dirty="0">
              <a:solidFill>
                <a:schemeClr val="tx2">
                  <a:lumMod val="50000"/>
                </a:schemeClr>
              </a:solidFill>
            </a:endParaRPr>
          </a:p>
        </p:txBody>
      </p:sp>
      <p:sp>
        <p:nvSpPr>
          <p:cNvPr id="66" name="Прямоугольник 65"/>
          <p:cNvSpPr/>
          <p:nvPr/>
        </p:nvSpPr>
        <p:spPr>
          <a:xfrm>
            <a:off x="6228184" y="450912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err="1" smtClean="0">
                <a:solidFill>
                  <a:schemeClr val="tx2">
                    <a:lumMod val="50000"/>
                  </a:schemeClr>
                </a:solidFill>
              </a:rPr>
              <a:t>з</a:t>
            </a:r>
            <a:endParaRPr lang="ru-RU" sz="2800" b="1" dirty="0">
              <a:solidFill>
                <a:schemeClr val="tx2">
                  <a:lumMod val="50000"/>
                </a:schemeClr>
              </a:solidFill>
            </a:endParaRPr>
          </a:p>
        </p:txBody>
      </p:sp>
      <p:sp>
        <p:nvSpPr>
          <p:cNvPr id="67" name="Прямоугольник 66"/>
          <p:cNvSpPr/>
          <p:nvPr/>
        </p:nvSpPr>
        <p:spPr>
          <a:xfrm>
            <a:off x="6228184" y="4077072"/>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а</a:t>
            </a:r>
            <a:endParaRPr lang="ru-RU" sz="2800" b="1" dirty="0">
              <a:solidFill>
                <a:schemeClr val="tx2">
                  <a:lumMod val="50000"/>
                </a:schemeClr>
              </a:solidFill>
            </a:endParaRPr>
          </a:p>
        </p:txBody>
      </p:sp>
      <p:sp>
        <p:nvSpPr>
          <p:cNvPr id="68" name="Прямоугольник 67"/>
          <p:cNvSpPr/>
          <p:nvPr/>
        </p:nvSpPr>
        <p:spPr>
          <a:xfrm>
            <a:off x="3203848" y="580526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н</a:t>
            </a:r>
            <a:endParaRPr lang="ru-RU" sz="2800" b="1" dirty="0">
              <a:solidFill>
                <a:schemeClr val="tx2">
                  <a:lumMod val="50000"/>
                </a:schemeClr>
              </a:solidFill>
            </a:endParaRPr>
          </a:p>
        </p:txBody>
      </p:sp>
      <p:sp>
        <p:nvSpPr>
          <p:cNvPr id="69" name="Прямоугольник 68"/>
          <p:cNvSpPr/>
          <p:nvPr/>
        </p:nvSpPr>
        <p:spPr>
          <a:xfrm>
            <a:off x="3635896" y="580526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е</a:t>
            </a:r>
            <a:endParaRPr lang="ru-RU" sz="2800" b="1" dirty="0">
              <a:solidFill>
                <a:schemeClr val="tx2">
                  <a:lumMod val="50000"/>
                </a:schemeClr>
              </a:solidFill>
            </a:endParaRPr>
          </a:p>
        </p:txBody>
      </p:sp>
      <p:sp>
        <p:nvSpPr>
          <p:cNvPr id="70" name="Прямоугольник 69"/>
          <p:cNvSpPr/>
          <p:nvPr/>
        </p:nvSpPr>
        <p:spPr>
          <a:xfrm>
            <a:off x="4067944" y="580526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err="1" smtClean="0">
                <a:solidFill>
                  <a:schemeClr val="tx2">
                    <a:lumMod val="50000"/>
                  </a:schemeClr>
                </a:solidFill>
              </a:rPr>
              <a:t>й</a:t>
            </a:r>
            <a:endParaRPr lang="ru-RU" sz="2800" b="1" dirty="0">
              <a:solidFill>
                <a:schemeClr val="tx2">
                  <a:lumMod val="50000"/>
                </a:schemeClr>
              </a:solidFill>
            </a:endParaRPr>
          </a:p>
        </p:txBody>
      </p:sp>
      <p:sp>
        <p:nvSpPr>
          <p:cNvPr id="71" name="Прямоугольник 70"/>
          <p:cNvSpPr/>
          <p:nvPr/>
        </p:nvSpPr>
        <p:spPr>
          <a:xfrm>
            <a:off x="4499992" y="580526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т</a:t>
            </a:r>
            <a:endParaRPr lang="ru-RU" sz="2800" b="1" dirty="0">
              <a:solidFill>
                <a:schemeClr val="tx2">
                  <a:lumMod val="50000"/>
                </a:schemeClr>
              </a:solidFill>
            </a:endParaRPr>
          </a:p>
        </p:txBody>
      </p:sp>
      <p:sp>
        <p:nvSpPr>
          <p:cNvPr id="72" name="Прямоугольник 71"/>
          <p:cNvSpPr/>
          <p:nvPr/>
        </p:nvSpPr>
        <p:spPr>
          <a:xfrm>
            <a:off x="4932040" y="580526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р</a:t>
            </a:r>
            <a:endParaRPr lang="ru-RU" sz="2800" b="1" dirty="0">
              <a:solidFill>
                <a:schemeClr val="tx2">
                  <a:lumMod val="50000"/>
                </a:schemeClr>
              </a:solidFill>
            </a:endParaRPr>
          </a:p>
        </p:txBody>
      </p:sp>
      <p:sp>
        <p:nvSpPr>
          <p:cNvPr id="73" name="Прямоугольник 72"/>
          <p:cNvSpPr/>
          <p:nvPr/>
        </p:nvSpPr>
        <p:spPr>
          <a:xfrm>
            <a:off x="5364088" y="580526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а</a:t>
            </a:r>
            <a:endParaRPr lang="ru-RU" sz="2800" b="1" dirty="0">
              <a:solidFill>
                <a:schemeClr val="tx2">
                  <a:lumMod val="50000"/>
                </a:schemeClr>
              </a:solidFill>
            </a:endParaRPr>
          </a:p>
        </p:txBody>
      </p:sp>
      <p:sp>
        <p:nvSpPr>
          <p:cNvPr id="74" name="Прямоугольник 73"/>
          <p:cNvSpPr/>
          <p:nvPr/>
        </p:nvSpPr>
        <p:spPr>
          <a:xfrm>
            <a:off x="5796136" y="580526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л</a:t>
            </a:r>
            <a:endParaRPr lang="ru-RU" sz="2800" b="1" dirty="0">
              <a:solidFill>
                <a:schemeClr val="tx2">
                  <a:lumMod val="50000"/>
                </a:schemeClr>
              </a:solidFill>
            </a:endParaRPr>
          </a:p>
        </p:txBody>
      </p:sp>
      <p:sp>
        <p:nvSpPr>
          <p:cNvPr id="75" name="Прямоугольник 74"/>
          <p:cNvSpPr/>
          <p:nvPr/>
        </p:nvSpPr>
        <p:spPr>
          <a:xfrm>
            <a:off x="7092280" y="580526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м</a:t>
            </a:r>
            <a:endParaRPr lang="ru-RU" sz="2800" b="1" dirty="0">
              <a:solidFill>
                <a:schemeClr val="tx2">
                  <a:lumMod val="50000"/>
                </a:schemeClr>
              </a:solidFill>
            </a:endParaRPr>
          </a:p>
        </p:txBody>
      </p:sp>
      <p:sp>
        <p:nvSpPr>
          <p:cNvPr id="76" name="Прямоугольник 75"/>
          <p:cNvSpPr/>
          <p:nvPr/>
        </p:nvSpPr>
        <p:spPr>
          <a:xfrm>
            <a:off x="6660232" y="580526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err="1" smtClean="0">
                <a:solidFill>
                  <a:schemeClr val="tx2">
                    <a:lumMod val="50000"/>
                  </a:schemeClr>
                </a:solidFill>
              </a:rPr>
              <a:t>з</a:t>
            </a:r>
            <a:endParaRPr lang="ru-RU" sz="2800" b="1" dirty="0">
              <a:solidFill>
                <a:schemeClr val="tx2">
                  <a:lumMod val="50000"/>
                </a:schemeClr>
              </a:solidFill>
            </a:endParaRPr>
          </a:p>
        </p:txBody>
      </p:sp>
      <p:sp>
        <p:nvSpPr>
          <p:cNvPr id="77" name="Прямоугольник 76"/>
          <p:cNvSpPr/>
          <p:nvPr/>
        </p:nvSpPr>
        <p:spPr>
          <a:xfrm>
            <a:off x="1475656" y="60212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в</a:t>
            </a:r>
            <a:endParaRPr lang="ru-RU" sz="2800" b="1" dirty="0">
              <a:solidFill>
                <a:schemeClr val="tx2">
                  <a:lumMod val="50000"/>
                </a:schemeClr>
              </a:solidFill>
            </a:endParaRPr>
          </a:p>
        </p:txBody>
      </p:sp>
      <p:sp>
        <p:nvSpPr>
          <p:cNvPr id="79" name="Прямоугольник 78"/>
          <p:cNvSpPr/>
          <p:nvPr/>
        </p:nvSpPr>
        <p:spPr>
          <a:xfrm>
            <a:off x="1475656" y="472514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е</a:t>
            </a:r>
            <a:endParaRPr lang="ru-RU" sz="2800" b="1" dirty="0">
              <a:solidFill>
                <a:schemeClr val="tx2">
                  <a:lumMod val="50000"/>
                </a:schemeClr>
              </a:solidFill>
            </a:endParaRPr>
          </a:p>
        </p:txBody>
      </p:sp>
      <p:sp>
        <p:nvSpPr>
          <p:cNvPr id="81" name="Прямоугольник 80"/>
          <p:cNvSpPr/>
          <p:nvPr/>
        </p:nvSpPr>
        <p:spPr>
          <a:xfrm>
            <a:off x="1475656" y="558924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т</a:t>
            </a:r>
            <a:endParaRPr lang="ru-RU" sz="2800" b="1" dirty="0">
              <a:solidFill>
                <a:schemeClr val="tx2">
                  <a:lumMod val="50000"/>
                </a:schemeClr>
              </a:solidFill>
            </a:endParaRPr>
          </a:p>
        </p:txBody>
      </p:sp>
      <p:sp>
        <p:nvSpPr>
          <p:cNvPr id="82" name="Прямоугольник 81"/>
          <p:cNvSpPr/>
          <p:nvPr/>
        </p:nvSpPr>
        <p:spPr>
          <a:xfrm>
            <a:off x="1475656" y="5157192"/>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с</a:t>
            </a:r>
            <a:endParaRPr lang="ru-RU" sz="2800" b="1" dirty="0">
              <a:solidFill>
                <a:schemeClr val="tx2">
                  <a:lumMod val="50000"/>
                </a:schemeClr>
              </a:solidFill>
            </a:endParaRPr>
          </a:p>
        </p:txBody>
      </p:sp>
      <p:sp>
        <p:nvSpPr>
          <p:cNvPr id="83" name="Прямоугольник 82"/>
          <p:cNvSpPr/>
          <p:nvPr/>
        </p:nvSpPr>
        <p:spPr>
          <a:xfrm>
            <a:off x="1475656" y="4293096"/>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ч</a:t>
            </a:r>
            <a:endParaRPr lang="ru-RU" sz="2800" b="1" dirty="0">
              <a:solidFill>
                <a:schemeClr val="tx2">
                  <a:lumMod val="50000"/>
                </a:schemeClr>
              </a:solidFill>
            </a:endParaRPr>
          </a:p>
        </p:txBody>
      </p:sp>
      <p:sp>
        <p:nvSpPr>
          <p:cNvPr id="84" name="Прямоугольник 83"/>
          <p:cNvSpPr/>
          <p:nvPr/>
        </p:nvSpPr>
        <p:spPr>
          <a:xfrm>
            <a:off x="1475656" y="386104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и</a:t>
            </a:r>
            <a:endParaRPr lang="ru-RU" sz="2800" b="1" dirty="0">
              <a:solidFill>
                <a:schemeClr val="tx2">
                  <a:lumMod val="50000"/>
                </a:schemeClr>
              </a:solidFill>
            </a:endParaRPr>
          </a:p>
        </p:txBody>
      </p:sp>
      <p:sp>
        <p:nvSpPr>
          <p:cNvPr id="85" name="Прямоугольник 84"/>
          <p:cNvSpPr/>
          <p:nvPr/>
        </p:nvSpPr>
        <p:spPr>
          <a:xfrm>
            <a:off x="1475656" y="350100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н</a:t>
            </a:r>
            <a:endParaRPr lang="ru-RU" sz="2800" b="1" dirty="0">
              <a:solidFill>
                <a:schemeClr val="tx2">
                  <a:lumMod val="50000"/>
                </a:schemeClr>
              </a:solidFill>
            </a:endParaRPr>
          </a:p>
        </p:txBody>
      </p:sp>
      <p:sp>
        <p:nvSpPr>
          <p:cNvPr id="86" name="Прямоугольник 85"/>
          <p:cNvSpPr/>
          <p:nvPr/>
        </p:nvSpPr>
        <p:spPr>
          <a:xfrm>
            <a:off x="1475656" y="314096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err="1" smtClean="0">
                <a:solidFill>
                  <a:schemeClr val="tx2">
                    <a:lumMod val="50000"/>
                  </a:schemeClr>
                </a:solidFill>
              </a:rPr>
              <a:t>щ</a:t>
            </a:r>
            <a:endParaRPr lang="ru-RU" sz="2800" b="1" dirty="0">
              <a:solidFill>
                <a:schemeClr val="tx2">
                  <a:lumMod val="50000"/>
                </a:schemeClr>
              </a:solidFill>
            </a:endParaRPr>
          </a:p>
        </p:txBody>
      </p:sp>
      <p:sp>
        <p:nvSpPr>
          <p:cNvPr id="87" name="Прямоугольник 86"/>
          <p:cNvSpPr/>
          <p:nvPr/>
        </p:nvSpPr>
        <p:spPr>
          <a:xfrm>
            <a:off x="1475656" y="278092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и</a:t>
            </a:r>
            <a:endParaRPr lang="ru-RU" sz="2800" b="1" dirty="0">
              <a:solidFill>
                <a:schemeClr val="tx2">
                  <a:lumMod val="50000"/>
                </a:schemeClr>
              </a:solidFill>
            </a:endParaRPr>
          </a:p>
        </p:txBody>
      </p:sp>
      <p:sp>
        <p:nvSpPr>
          <p:cNvPr id="88" name="Прямоугольник 87"/>
          <p:cNvSpPr/>
          <p:nvPr/>
        </p:nvSpPr>
        <p:spPr>
          <a:xfrm>
            <a:off x="2771800" y="1916832"/>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chemeClr val="tx2">
                    <a:lumMod val="50000"/>
                  </a:schemeClr>
                </a:solidFill>
              </a:rPr>
              <a:t>м</a:t>
            </a:r>
            <a:endParaRPr lang="ru-RU" sz="2400" b="1" dirty="0">
              <a:solidFill>
                <a:schemeClr val="tx2">
                  <a:lumMod val="50000"/>
                </a:schemeClr>
              </a:solidFill>
            </a:endParaRPr>
          </a:p>
        </p:txBody>
      </p:sp>
      <p:sp>
        <p:nvSpPr>
          <p:cNvPr id="89" name="Прямоугольник 88"/>
          <p:cNvSpPr/>
          <p:nvPr/>
        </p:nvSpPr>
        <p:spPr>
          <a:xfrm>
            <a:off x="2771800" y="148478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и</a:t>
            </a:r>
            <a:endParaRPr lang="ru-RU" sz="2800" b="1" dirty="0">
              <a:solidFill>
                <a:schemeClr val="tx2">
                  <a:lumMod val="50000"/>
                </a:schemeClr>
              </a:solidFill>
            </a:endParaRPr>
          </a:p>
        </p:txBody>
      </p:sp>
      <p:sp>
        <p:nvSpPr>
          <p:cNvPr id="90" name="Прямоугольник 89"/>
          <p:cNvSpPr/>
          <p:nvPr/>
        </p:nvSpPr>
        <p:spPr>
          <a:xfrm>
            <a:off x="2771800" y="1052736"/>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с</a:t>
            </a:r>
            <a:endParaRPr lang="ru-RU" sz="2800" b="1" dirty="0">
              <a:solidFill>
                <a:schemeClr val="tx2">
                  <a:lumMod val="50000"/>
                </a:schemeClr>
              </a:solidFill>
            </a:endParaRPr>
          </a:p>
        </p:txBody>
      </p:sp>
      <p:sp>
        <p:nvSpPr>
          <p:cNvPr id="91" name="Прямоугольник 90"/>
          <p:cNvSpPr/>
          <p:nvPr/>
        </p:nvSpPr>
        <p:spPr>
          <a:xfrm>
            <a:off x="2771800" y="3212976"/>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75000"/>
                  </a:schemeClr>
                </a:solidFill>
              </a:rPr>
              <a:t>о</a:t>
            </a:r>
            <a:endParaRPr lang="ru-RU" sz="2800" b="1" dirty="0">
              <a:solidFill>
                <a:schemeClr val="tx2">
                  <a:lumMod val="75000"/>
                </a:schemeClr>
              </a:solidFill>
            </a:endParaRPr>
          </a:p>
        </p:txBody>
      </p:sp>
      <p:sp>
        <p:nvSpPr>
          <p:cNvPr id="92" name="Прямоугольник 91"/>
          <p:cNvSpPr/>
          <p:nvPr/>
        </p:nvSpPr>
        <p:spPr>
          <a:xfrm>
            <a:off x="2771800" y="278092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и</a:t>
            </a:r>
            <a:endParaRPr lang="ru-RU" sz="2800" b="1" dirty="0">
              <a:solidFill>
                <a:schemeClr val="tx2">
                  <a:lumMod val="50000"/>
                </a:schemeClr>
              </a:solidFill>
            </a:endParaRPr>
          </a:p>
        </p:txBody>
      </p:sp>
      <p:sp>
        <p:nvSpPr>
          <p:cNvPr id="93" name="Прямоугольник 92"/>
          <p:cNvSpPr/>
          <p:nvPr/>
        </p:nvSpPr>
        <p:spPr>
          <a:xfrm>
            <a:off x="2771800" y="364502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err="1">
                <a:solidFill>
                  <a:schemeClr val="tx2">
                    <a:lumMod val="50000"/>
                  </a:schemeClr>
                </a:solidFill>
              </a:rPr>
              <a:t>з</a:t>
            </a:r>
            <a:endParaRPr lang="ru-RU" sz="2800" b="1" dirty="0">
              <a:solidFill>
                <a:schemeClr val="tx2">
                  <a:lumMod val="50000"/>
                </a:schemeClr>
              </a:solidFill>
            </a:endParaRPr>
          </a:p>
        </p:txBody>
      </p:sp>
      <p:sp>
        <p:nvSpPr>
          <p:cNvPr id="94" name="Прямоугольник 93"/>
          <p:cNvSpPr/>
          <p:nvPr/>
        </p:nvSpPr>
        <p:spPr>
          <a:xfrm>
            <a:off x="7452320"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ru-RU" sz="2400" b="1" dirty="0" smtClean="0">
              <a:solidFill>
                <a:schemeClr val="tx2">
                  <a:lumMod val="50000"/>
                </a:schemeClr>
              </a:solidFill>
            </a:endParaRPr>
          </a:p>
          <a:p>
            <a:pPr lvl="0" algn="ctr"/>
            <a:r>
              <a:rPr lang="ru-RU" sz="2400" b="1" dirty="0" smtClean="0">
                <a:solidFill>
                  <a:schemeClr val="tx2">
                    <a:lumMod val="50000"/>
                  </a:schemeClr>
                </a:solidFill>
              </a:rPr>
              <a:t>о</a:t>
            </a:r>
            <a:endParaRPr lang="ru-RU" sz="2400" b="1" dirty="0">
              <a:solidFill>
                <a:prstClr val="white"/>
              </a:solidFill>
            </a:endParaRPr>
          </a:p>
          <a:p>
            <a:pPr algn="ctr"/>
            <a:endParaRPr lang="ru-RU" sz="2400" b="1" dirty="0">
              <a:solidFill>
                <a:schemeClr val="tx2">
                  <a:lumMod val="50000"/>
                </a:schemeClr>
              </a:solidFill>
            </a:endParaRPr>
          </a:p>
        </p:txBody>
      </p:sp>
      <p:sp>
        <p:nvSpPr>
          <p:cNvPr id="96" name="Прямоугольник 95"/>
          <p:cNvSpPr/>
          <p:nvPr/>
        </p:nvSpPr>
        <p:spPr>
          <a:xfrm>
            <a:off x="1475656" y="6425952"/>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о</a:t>
            </a:r>
            <a:endParaRPr lang="ru-RU" sz="2800" b="1" dirty="0">
              <a:solidFill>
                <a:schemeClr val="tx2">
                  <a:lumMod val="50000"/>
                </a:schemeClr>
              </a:solidFill>
            </a:endParaRPr>
          </a:p>
        </p:txBody>
      </p:sp>
      <p:sp>
        <p:nvSpPr>
          <p:cNvPr id="97" name="Прямоугольник 96"/>
          <p:cNvSpPr/>
          <p:nvPr/>
        </p:nvSpPr>
        <p:spPr>
          <a:xfrm>
            <a:off x="7956376" y="4077072"/>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err="1" smtClean="0">
                <a:solidFill>
                  <a:schemeClr val="tx2">
                    <a:lumMod val="50000"/>
                  </a:schemeClr>
                </a:solidFill>
              </a:rPr>
              <a:t>з</a:t>
            </a:r>
            <a:endParaRPr lang="ru-RU" sz="2800" b="1" dirty="0">
              <a:solidFill>
                <a:schemeClr val="tx2">
                  <a:lumMod val="50000"/>
                </a:schemeClr>
              </a:solidFill>
            </a:endParaRPr>
          </a:p>
        </p:txBody>
      </p:sp>
      <p:sp>
        <p:nvSpPr>
          <p:cNvPr id="98" name="Прямоугольник 97"/>
          <p:cNvSpPr/>
          <p:nvPr/>
        </p:nvSpPr>
        <p:spPr>
          <a:xfrm>
            <a:off x="7956376" y="450912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м</a:t>
            </a:r>
            <a:endParaRPr lang="ru-RU" sz="2800" b="1" dirty="0">
              <a:solidFill>
                <a:schemeClr val="tx2">
                  <a:lumMod val="50000"/>
                </a:schemeClr>
              </a:solidFill>
            </a:endParaRPr>
          </a:p>
        </p:txBody>
      </p:sp>
      <p:sp>
        <p:nvSpPr>
          <p:cNvPr id="99" name="Прямоугольник 98"/>
          <p:cNvSpPr/>
          <p:nvPr/>
        </p:nvSpPr>
        <p:spPr>
          <a:xfrm>
            <a:off x="7956376" y="1052736"/>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м</a:t>
            </a:r>
            <a:endParaRPr lang="ru-RU" sz="2800" b="1" dirty="0">
              <a:solidFill>
                <a:schemeClr val="tx2">
                  <a:lumMod val="50000"/>
                </a:schemeClr>
              </a:solidFill>
            </a:endParaRPr>
          </a:p>
        </p:txBody>
      </p:sp>
      <p:sp>
        <p:nvSpPr>
          <p:cNvPr id="101" name="Прямоугольник 100"/>
          <p:cNvSpPr/>
          <p:nvPr/>
        </p:nvSpPr>
        <p:spPr>
          <a:xfrm>
            <a:off x="7956376" y="3212976"/>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solidFill>
                  <a:schemeClr val="tx2">
                    <a:lumMod val="75000"/>
                  </a:schemeClr>
                </a:solidFill>
              </a:rPr>
              <a:t>л</a:t>
            </a:r>
          </a:p>
        </p:txBody>
      </p:sp>
      <p:sp>
        <p:nvSpPr>
          <p:cNvPr id="102" name="Прямоугольник 101"/>
          <p:cNvSpPr/>
          <p:nvPr/>
        </p:nvSpPr>
        <p:spPr>
          <a:xfrm>
            <a:off x="7956376" y="278092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а</a:t>
            </a:r>
            <a:endParaRPr lang="ru-RU" sz="2800" b="1" dirty="0">
              <a:solidFill>
                <a:schemeClr val="tx2">
                  <a:lumMod val="50000"/>
                </a:schemeClr>
              </a:solidFill>
            </a:endParaRPr>
          </a:p>
        </p:txBody>
      </p:sp>
      <p:sp>
        <p:nvSpPr>
          <p:cNvPr id="103" name="Прямоугольник 102"/>
          <p:cNvSpPr/>
          <p:nvPr/>
        </p:nvSpPr>
        <p:spPr>
          <a:xfrm>
            <a:off x="7956376" y="2348880"/>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с</a:t>
            </a:r>
            <a:endParaRPr lang="ru-RU" sz="2800" b="1" dirty="0">
              <a:solidFill>
                <a:schemeClr val="tx2">
                  <a:lumMod val="50000"/>
                </a:schemeClr>
              </a:solidFill>
            </a:endParaRPr>
          </a:p>
        </p:txBody>
      </p:sp>
      <p:sp>
        <p:nvSpPr>
          <p:cNvPr id="104" name="Прямоугольник 103"/>
          <p:cNvSpPr/>
          <p:nvPr/>
        </p:nvSpPr>
        <p:spPr>
          <a:xfrm>
            <a:off x="7956376" y="1916832"/>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н</a:t>
            </a:r>
            <a:endParaRPr lang="ru-RU" sz="2800" b="1" dirty="0">
              <a:solidFill>
                <a:schemeClr val="tx2">
                  <a:lumMod val="50000"/>
                </a:schemeClr>
              </a:solidFill>
            </a:endParaRPr>
          </a:p>
        </p:txBody>
      </p:sp>
      <p:sp>
        <p:nvSpPr>
          <p:cNvPr id="105" name="Прямоугольник 104"/>
          <p:cNvSpPr/>
          <p:nvPr/>
        </p:nvSpPr>
        <p:spPr>
          <a:xfrm>
            <a:off x="7956376" y="1484784"/>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е</a:t>
            </a:r>
            <a:endParaRPr lang="ru-RU" sz="2800" b="1" dirty="0">
              <a:solidFill>
                <a:schemeClr val="tx2">
                  <a:lumMod val="50000"/>
                </a:schemeClr>
              </a:solidFill>
            </a:endParaRPr>
          </a:p>
        </p:txBody>
      </p:sp>
      <p:sp>
        <p:nvSpPr>
          <p:cNvPr id="106" name="Прямоугольник 105"/>
          <p:cNvSpPr/>
          <p:nvPr/>
        </p:nvSpPr>
        <p:spPr>
          <a:xfrm>
            <a:off x="7956376" y="62068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м</a:t>
            </a:r>
            <a:endParaRPr lang="ru-RU" sz="2800" b="1" dirty="0">
              <a:solidFill>
                <a:schemeClr val="tx2">
                  <a:lumMod val="50000"/>
                </a:schemeClr>
              </a:solidFill>
            </a:endParaRPr>
          </a:p>
        </p:txBody>
      </p:sp>
      <p:sp>
        <p:nvSpPr>
          <p:cNvPr id="107" name="Прямоугольник 106"/>
          <p:cNvSpPr/>
          <p:nvPr/>
        </p:nvSpPr>
        <p:spPr>
          <a:xfrm>
            <a:off x="7956376" y="260648"/>
            <a:ext cx="432048"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о</a:t>
            </a:r>
            <a:endParaRPr lang="ru-RU" sz="2800" b="1" dirty="0">
              <a:solidFill>
                <a:schemeClr val="tx2">
                  <a:lumMod val="50000"/>
                </a:schemeClr>
              </a:solidFill>
            </a:endParaRPr>
          </a:p>
        </p:txBody>
      </p:sp>
      <p:sp>
        <p:nvSpPr>
          <p:cNvPr id="108" name="Прямоугольник 107"/>
          <p:cNvSpPr/>
          <p:nvPr/>
        </p:nvSpPr>
        <p:spPr>
          <a:xfrm>
            <a:off x="7956376" y="0"/>
            <a:ext cx="432048"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2">
                    <a:lumMod val="50000"/>
                  </a:schemeClr>
                </a:solidFill>
              </a:rPr>
              <a:t>к</a:t>
            </a:r>
            <a:endParaRPr lang="ru-RU" sz="2800" b="1" dirty="0">
              <a:solidFill>
                <a:schemeClr val="tx2">
                  <a:lumMod val="50000"/>
                </a:schemeClr>
              </a:solidFill>
            </a:endParaRPr>
          </a:p>
        </p:txBody>
      </p:sp>
      <p:sp>
        <p:nvSpPr>
          <p:cNvPr id="109" name="Управляющая кнопка: в начало 108">
            <a:hlinkClick r:id="rId2" action="ppaction://hlinkpres?slideindex=10&amp;slidetitle=Стадия «Осмысление»" highlightClick="1"/>
          </p:cNvPr>
          <p:cNvSpPr/>
          <p:nvPr/>
        </p:nvSpPr>
        <p:spPr>
          <a:xfrm>
            <a:off x="8316416" y="5877272"/>
            <a:ext cx="683568" cy="709760"/>
          </a:xfrm>
          <a:prstGeom prst="actionButtonBeginning">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317</Words>
  <Application>Microsoft Office PowerPoint</Application>
  <PresentationFormat>Экран (4:3)</PresentationFormat>
  <Paragraphs>113</Paragraphs>
  <Slides>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Тема Office</vt:lpstr>
      <vt:lpstr>Слайд 1</vt:lpstr>
      <vt:lpstr>Слайд 2</vt:lpstr>
      <vt:lpstr>Слайд 3</vt:lpstr>
    </vt:vector>
  </TitlesOfParts>
  <Company>Дом</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пк</dc:creator>
  <cp:lastModifiedBy>пк</cp:lastModifiedBy>
  <cp:revision>30</cp:revision>
  <dcterms:created xsi:type="dcterms:W3CDTF">2013-03-17T06:36:03Z</dcterms:created>
  <dcterms:modified xsi:type="dcterms:W3CDTF">2013-04-01T12:00:58Z</dcterms:modified>
</cp:coreProperties>
</file>