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3" r:id="rId2"/>
    <p:sldId id="351" r:id="rId3"/>
    <p:sldId id="326" r:id="rId4"/>
    <p:sldId id="327" r:id="rId5"/>
    <p:sldId id="332" r:id="rId6"/>
    <p:sldId id="328" r:id="rId7"/>
    <p:sldId id="32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01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A7244-89F5-4D4F-A2A9-C7C5AB4890FD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28358-29BB-4424-9ED9-75F839D56D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3A1A-629C-40EF-B697-2F3F60B76DB9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C87B1-FBC0-4364-9878-A7226849B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&#1052;&#1072;&#1088;&#1080;&#1085;&#1072;\Desktop\2%20&#1072;\&#1041;&#1072;&#1088;&#1073;&#1072;&#1088;&#1080;&#1082;&#1080;%20-%20&#1057;%20&#1044;&#1085;&#1084;%20&#1088;&#1086;&#1078;&#1076;&#1077;&#1085;&#1080;&#1103;!.mp3" TargetMode="External"/><Relationship Id="rId1" Type="http://schemas.openxmlformats.org/officeDocument/2006/relationships/audio" Target="file:///C:\Users\&#1052;&#1072;&#1088;&#1080;&#1085;&#1072;\Desktop\2%20&#1072;\Detskiy-estradnyy-hor-quotVelikanquot-Velikany(muzofon.com)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Detskiy-estradnyy-hor-quotVelikanquot-Velikany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04448" y="6237312"/>
            <a:ext cx="304800" cy="3048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4" descr="shkola-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75856" y="764704"/>
            <a:ext cx="536287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ДНЁМ РОЖДЕНИЯ,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«А»!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Барбарики - С Днм рождения!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audio>
              <p:cMediaNode numSld="35"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numSld="6">
                <p:cTn id="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soft.sibnet.ru/data/screenshot/bv100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404665"/>
            <a:ext cx="9143999" cy="594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Шаблон &quot;Радуг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476672"/>
            <a:ext cx="4572509" cy="3048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4644517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 rot="20311461">
            <a:off x="574349" y="1676337"/>
            <a:ext cx="3589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Пожелания первоклассникам!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3717032"/>
            <a:ext cx="37444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Первоклашка, первоклассник,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У тебя сегодня праздник.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Он серьезный и веселый -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Встреча первая со школой.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Шаблон &quot;Радуг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6624736" cy="4957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Шаблон &quot;Радуг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0" y="1268760"/>
            <a:ext cx="5076565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835696" y="620688"/>
            <a:ext cx="6426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Поздравление от  любимых родителей!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472514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Первый раз – в первый класс!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Поздравляем дружно вас.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Вы на правильном пути,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Вам за знаньями идти.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Шаблон &quot;Радуг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2880320" cy="36266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053371"/>
            <a:ext cx="3996444" cy="26642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Шаблон &quot;Радуг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4320480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4320480" cy="30687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683568" y="1916832"/>
            <a:ext cx="3422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Мы танцуем и поём,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4581128"/>
            <a:ext cx="358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Очень весело живём!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36</Words>
  <Application>Microsoft Office PowerPoint</Application>
  <PresentationFormat>Экран (4:3)</PresentationFormat>
  <Paragraphs>9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Администратор</cp:lastModifiedBy>
  <cp:revision>21</cp:revision>
  <dcterms:created xsi:type="dcterms:W3CDTF">2014-03-17T12:54:20Z</dcterms:created>
  <dcterms:modified xsi:type="dcterms:W3CDTF">2015-01-10T08:41:21Z</dcterms:modified>
</cp:coreProperties>
</file>