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803430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inkTgt spid="_x0000_s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inkTgt spid="_x0000_s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inkTgt spid="_x0000_s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inkTgt spid="_x0000_s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inkTgt spid="_x0000_s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inkTgt spid="_x0000_s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inkTgt spid="_x0000_s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inkTgt spid="_x0000_s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inkTgt spid="_x0000_s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inkTgt spid="_x0000_s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inkTgt spid="_x0000_s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inkTgt spid="_x0000_s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76672"/>
            <a:ext cx="6972303" cy="4760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inkTgt spid="_x0000_s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inkTgt spid="_x0000_s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inkTgt spid="_x0000_s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inkTgt spid="_x0000_s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inkTgt spid="_x0000_s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inkTgt spid="_x0000_s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inkTgt spid="_x0000_s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inkTgt spid="_x0000_s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inkTgt spid="_x0000_s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inkTgt spid="_x0000_s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inkTgt spid="_x0000_s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inkTgt spid="_x0000_s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inkTgt spid="_x0000_s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inkTgt spid="_x0000_s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inkTgt spid="_x0000_s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inkTgt spid="_x0000_s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inkTgt spid="_x0000_s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inkTgt spid="_x0000_s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inkTgt spid="_x0000_s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764703"/>
            <a:ext cx="7992888" cy="2066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inkTgt spid="_x0000_s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04664"/>
            <a:ext cx="838756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inkTgt spid="_x0000_s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Валерий</dc:creator>
  <cp:lastModifiedBy>Валерий</cp:lastModifiedBy>
  <cp:revision>15</cp:revision>
  <dcterms:created xsi:type="dcterms:W3CDTF">2014-01-26T12:34:09Z</dcterms:created>
  <dcterms:modified xsi:type="dcterms:W3CDTF">2014-06-13T16:51:11Z</dcterms:modified>
</cp:coreProperties>
</file>