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15055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inkTgt spid="_x0000_s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/>
          <a:stretch>
            <a:fillRect/>
          </a:stretch>
        </p:blipFill>
        <p:spPr bwMode="auto">
          <a:xfrm>
            <a:off x="-180528" y="476672"/>
            <a:ext cx="8766974" cy="184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99792" y="3645024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7,00 = 7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60648"/>
            <a:ext cx="891145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inkTgt spid="_x0000_s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lum bright="-20000" contrast="10000"/>
          </a:blip>
          <a:srcRect/>
          <a:stretch>
            <a:fillRect/>
          </a:stretch>
        </p:blipFill>
        <p:spPr bwMode="auto">
          <a:xfrm>
            <a:off x="395536" y="260648"/>
            <a:ext cx="840794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inkTgt spid="_x0000_s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251520" y="764704"/>
            <a:ext cx="830663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4008" y="4149080"/>
            <a:ext cx="33890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err="1" smtClean="0"/>
              <a:t>х=</a:t>
            </a:r>
            <a:r>
              <a:rPr lang="ru-RU" sz="7200" b="1" dirty="0" smtClean="0"/>
              <a:t> 0,027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</dc:creator>
  <cp:lastModifiedBy>Валерий</cp:lastModifiedBy>
  <cp:revision>7</cp:revision>
  <dcterms:created xsi:type="dcterms:W3CDTF">2014-02-01T16:51:35Z</dcterms:created>
  <dcterms:modified xsi:type="dcterms:W3CDTF">2014-06-13T14:47:58Z</dcterms:modified>
</cp:coreProperties>
</file>