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36712"/>
            <a:ext cx="9198309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inkTgt spid="_x0000_s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inkTgt spid="_x0000_s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8680"/>
            <a:ext cx="8748464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inkTgt spid="_x0000_s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8145817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771800" y="4365104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/>
              <a:t>195км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</Words>
  <Application>Microsoft Office PowerPoint</Application>
  <PresentationFormat>Экран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Валерий</dc:creator>
  <cp:lastModifiedBy>Валерий</cp:lastModifiedBy>
  <cp:revision>3</cp:revision>
  <dcterms:created xsi:type="dcterms:W3CDTF">2014-02-01T16:08:33Z</dcterms:created>
  <dcterms:modified xsi:type="dcterms:W3CDTF">2014-06-13T14:47:17Z</dcterms:modified>
</cp:coreProperties>
</file>