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8680"/>
            <a:ext cx="9064106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inkTgt spid="_x0000_s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8680"/>
            <a:ext cx="914400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inkTgt spid="_x0000_s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-10000"/>
          </a:blip>
          <a:srcRect/>
          <a:stretch>
            <a:fillRect/>
          </a:stretch>
        </p:blipFill>
        <p:spPr bwMode="auto">
          <a:xfrm>
            <a:off x="0" y="476672"/>
            <a:ext cx="9144000" cy="1813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051720" y="3789040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/>
              <a:t>21,65≈21,7</a:t>
            </a:r>
            <a:endParaRPr lang="ru-RU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</Words>
  <Application>Microsoft Office PowerPoint</Application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Валерий</dc:creator>
  <cp:lastModifiedBy>Валерий</cp:lastModifiedBy>
  <cp:revision>15</cp:revision>
  <dcterms:created xsi:type="dcterms:W3CDTF">2014-02-01T09:03:04Z</dcterms:created>
  <dcterms:modified xsi:type="dcterms:W3CDTF">2014-06-13T14:46:45Z</dcterms:modified>
</cp:coreProperties>
</file>