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3519BE-45B8-4C9C-8E04-6BA72A25FFF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014E5B-75D0-468D-8D55-8D369566F0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</a:t>
            </a:r>
            <a:br>
              <a:rPr lang="ru-RU" dirty="0" smtClean="0"/>
            </a:br>
            <a:r>
              <a:rPr lang="ru-RU" dirty="0" smtClean="0"/>
              <a:t>Уроку по технологии</a:t>
            </a:r>
            <a:br>
              <a:rPr lang="ru-RU" dirty="0" smtClean="0"/>
            </a:br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dirty="0" smtClean="0"/>
              <a:t>« Пластилин волшебник»</a:t>
            </a:r>
            <a:br>
              <a:rPr lang="ru-RU" dirty="0" smtClean="0"/>
            </a:br>
            <a:r>
              <a:rPr lang="ru-RU" dirty="0" smtClean="0"/>
              <a:t>(Лепим зайку)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Первый класс</a:t>
            </a:r>
            <a:endParaRPr lang="ru-RU" b="1" dirty="0"/>
          </a:p>
          <a:p>
            <a:r>
              <a:rPr lang="ru-RU" b="1" dirty="0" smtClean="0"/>
              <a:t>Выполнила Артамонова М.Г.</a:t>
            </a:r>
          </a:p>
        </p:txBody>
      </p:sp>
    </p:spTree>
    <p:extLst>
      <p:ext uri="{BB962C8B-B14F-4D97-AF65-F5344CB8AC3E}">
        <p14:creationId xmlns:p14="http://schemas.microsoft.com/office/powerpoint/2010/main" val="453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2630487"/>
            <a:ext cx="3629025" cy="2647950"/>
          </a:xfrm>
        </p:spPr>
      </p:pic>
    </p:spTree>
    <p:extLst>
      <p:ext uri="{BB962C8B-B14F-4D97-AF65-F5344CB8AC3E}">
        <p14:creationId xmlns:p14="http://schemas.microsoft.com/office/powerpoint/2010/main" val="1816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 наших лесов.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0392"/>
            <a:ext cx="8229600" cy="4208141"/>
          </a:xfrm>
        </p:spPr>
      </p:pic>
    </p:spTree>
    <p:extLst>
      <p:ext uri="{BB962C8B-B14F-4D97-AF65-F5344CB8AC3E}">
        <p14:creationId xmlns:p14="http://schemas.microsoft.com/office/powerpoint/2010/main" val="11302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89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111375"/>
            <a:ext cx="5429250" cy="3686175"/>
          </a:xfrm>
        </p:spPr>
      </p:pic>
    </p:spTree>
    <p:extLst>
      <p:ext uri="{BB962C8B-B14F-4D97-AF65-F5344CB8AC3E}">
        <p14:creationId xmlns:p14="http://schemas.microsoft.com/office/powerpoint/2010/main" val="25783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Белочка и зайка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106612"/>
            <a:ext cx="5572125" cy="3695700"/>
          </a:xfrm>
        </p:spPr>
      </p:pic>
    </p:spTree>
    <p:extLst>
      <p:ext uri="{BB962C8B-B14F-4D97-AF65-F5344CB8AC3E}">
        <p14:creationId xmlns:p14="http://schemas.microsoft.com/office/powerpoint/2010/main" val="1993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106612"/>
            <a:ext cx="5581650" cy="3695700"/>
          </a:xfrm>
        </p:spPr>
      </p:pic>
    </p:spTree>
    <p:extLst>
      <p:ext uri="{BB962C8B-B14F-4D97-AF65-F5344CB8AC3E}">
        <p14:creationId xmlns:p14="http://schemas.microsoft.com/office/powerpoint/2010/main" val="27604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Звери из пластилина</a:t>
            </a:r>
            <a:br>
              <a:rPr lang="ru-RU" dirty="0" smtClean="0"/>
            </a:br>
            <a:r>
              <a:rPr lang="ru-RU" dirty="0" smtClean="0"/>
              <a:t>Отгадай что это за сказка?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3368675"/>
            <a:ext cx="3905250" cy="1171575"/>
          </a:xfrm>
        </p:spPr>
      </p:pic>
    </p:spTree>
    <p:extLst>
      <p:ext uri="{BB962C8B-B14F-4D97-AF65-F5344CB8AC3E}">
        <p14:creationId xmlns:p14="http://schemas.microsoft.com/office/powerpoint/2010/main" val="3126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 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616"/>
            <a:ext cx="4038600" cy="3027130"/>
          </a:xfrm>
        </p:spPr>
      </p:pic>
    </p:spTree>
    <p:extLst>
      <p:ext uri="{BB962C8B-B14F-4D97-AF65-F5344CB8AC3E}">
        <p14:creationId xmlns:p14="http://schemas.microsoft.com/office/powerpoint/2010/main" val="1611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Поэтапная лепка зайчика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294"/>
            <a:ext cx="4038600" cy="27717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87" y="3322854"/>
            <a:ext cx="1616825" cy="1080655"/>
          </a:xfrm>
        </p:spPr>
      </p:pic>
    </p:spTree>
    <p:extLst>
      <p:ext uri="{BB962C8B-B14F-4D97-AF65-F5344CB8AC3E}">
        <p14:creationId xmlns:p14="http://schemas.microsoft.com/office/powerpoint/2010/main" val="22408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32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к  Уроку по технологии Тема:  « Пластилин волшебник» (Лепим зайку)</vt:lpstr>
      <vt:lpstr>Звери наших лесов.</vt:lpstr>
      <vt:lpstr>Кто это?</vt:lpstr>
      <vt:lpstr>Медведь</vt:lpstr>
      <vt:lpstr> Белочка и зайка</vt:lpstr>
      <vt:lpstr>Лиса</vt:lpstr>
      <vt:lpstr>Звери из пластилина Отгадай что это за сказка?</vt:lpstr>
      <vt:lpstr>Материалы и инструменты .</vt:lpstr>
      <vt:lpstr>Поэтапная лепка зайчика</vt:lpstr>
      <vt:lpstr>Зайчики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технологии Тема: « Лепим зайку"</dc:title>
  <dc:creator>Таня</dc:creator>
  <cp:lastModifiedBy>Таня</cp:lastModifiedBy>
  <cp:revision>7</cp:revision>
  <dcterms:created xsi:type="dcterms:W3CDTF">2014-08-29T19:00:38Z</dcterms:created>
  <dcterms:modified xsi:type="dcterms:W3CDTF">2014-09-20T06:00:46Z</dcterms:modified>
</cp:coreProperties>
</file>