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6" r:id="rId5"/>
    <p:sldId id="259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C002"/>
    <a:srgbClr val="E1F7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A7EE-A9DD-4759-9ED4-F553EAA3A85D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19BC6-6220-4366-8C33-7709EEDBF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A69D9-0959-461B-A998-193638BED5A1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3750E-6ABE-45D9-8BBB-699860CD2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9002-0A58-4C0A-B46C-9FAEA2D4FA3B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38D6B-B77D-43EE-A67D-97845E07F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9B471-73FC-4499-A126-C42E8D4ABC38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24ED-B81C-4020-B4FF-277436138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DA1B2-E648-4122-85C8-77504DFBB32C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8D217-C7F5-495F-A334-D12ACE529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B038-0ABB-4BB1-AB46-E2B40C7619C7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9FACA-6C34-44BF-B709-ABE4B95BE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F33E-83CA-4D8C-9B5C-F6EC208EC7B0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45083-583A-4B58-9DA8-C04A58DDB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6B7C4-6408-4FB5-89FD-5458327B420B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E652C-B79A-4E9A-8945-93BCC3355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E0846-C301-4D8F-B104-6696349F7F20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46C6-DBA4-4989-A8EB-6A07C5B1D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6200-95BB-4A94-9ABE-1A9B97E42C86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D7ACD-C5EF-41F4-8308-C457DAFF1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F0891-A673-48F0-BB0E-F0AF4E540E9D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BD283-767B-4953-B388-F9824CA3F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5418FE-7D00-4DFE-9DB8-E61BAD1DCF3B}" type="datetimeFigureOut">
              <a:rPr lang="ru-RU"/>
              <a:pPr>
                <a:defRPr/>
              </a:pPr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EDE1D1-2D3B-4121-AD55-722281564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00166" y="2143116"/>
            <a:ext cx="6215106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Урок труда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059113" y="4076700"/>
            <a:ext cx="2211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(технология) 3 класс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5768975" y="5534025"/>
            <a:ext cx="32131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Презентацию подготовила</a:t>
            </a:r>
          </a:p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учитель начальных классовМБОУ </a:t>
            </a:r>
          </a:p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СОШ 55</a:t>
            </a:r>
          </a:p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Ярушева М.А.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928688" y="2214563"/>
            <a:ext cx="707231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Monotype Corsiva" pitchFamily="66" charset="0"/>
              </a:rPr>
              <a:t>В цирке он смешнее всех.</a:t>
            </a:r>
            <a:br>
              <a:rPr lang="ru-RU" sz="4000">
                <a:latin typeface="Monotype Corsiva" pitchFamily="66" charset="0"/>
              </a:rPr>
            </a:br>
            <a:r>
              <a:rPr lang="ru-RU" sz="4000">
                <a:latin typeface="Monotype Corsiva" pitchFamily="66" charset="0"/>
              </a:rPr>
              <a:t>У него – большой успех.</a:t>
            </a:r>
            <a:br>
              <a:rPr lang="ru-RU" sz="4000">
                <a:latin typeface="Monotype Corsiva" pitchFamily="66" charset="0"/>
              </a:rPr>
            </a:br>
            <a:r>
              <a:rPr lang="ru-RU" sz="4000">
                <a:latin typeface="Monotype Corsiva" pitchFamily="66" charset="0"/>
              </a:rPr>
              <a:t>Только вспомнить остаётся,</a:t>
            </a:r>
            <a:br>
              <a:rPr lang="ru-RU" sz="4000">
                <a:latin typeface="Monotype Corsiva" pitchFamily="66" charset="0"/>
              </a:rPr>
            </a:br>
            <a:r>
              <a:rPr lang="ru-RU" sz="4000">
                <a:latin typeface="Monotype Corsiva" pitchFamily="66" charset="0"/>
              </a:rPr>
              <a:t>Весельчак тот как зовётся?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750" y="285750"/>
            <a:ext cx="5861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Отгадайте загадку.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59113" y="0"/>
            <a:ext cx="220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Петрушка.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0113" y="3500438"/>
            <a:ext cx="4392612" cy="2089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2060575"/>
            <a:ext cx="515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Рукава – 2 шт.(жёлтый и зелёный)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00338" y="2852738"/>
            <a:ext cx="935037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см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76200" y="4179888"/>
            <a:ext cx="935037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см</a:t>
            </a:r>
          </a:p>
        </p:txBody>
      </p:sp>
      <p:sp>
        <p:nvSpPr>
          <p:cNvPr id="9" name="Двойные круглые скобки 8"/>
          <p:cNvSpPr/>
          <p:nvPr/>
        </p:nvSpPr>
        <p:spPr>
          <a:xfrm rot="5400000">
            <a:off x="-1044575" y="-747712"/>
            <a:ext cx="8281988" cy="4392612"/>
          </a:xfrm>
          <a:prstGeom prst="bracketPair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 descr="D:\Документы\мама\картинки Яндекс\петруш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60648"/>
            <a:ext cx="2736304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476250"/>
            <a:ext cx="74247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Туловище и ноги – 2 шт.(жёлтый и зелёный)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1913" y="1557338"/>
            <a:ext cx="6335712" cy="223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24300" y="1052513"/>
            <a:ext cx="11160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8,5 см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667544" y="2293144"/>
            <a:ext cx="8429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 см</a:t>
            </a:r>
          </a:p>
        </p:txBody>
      </p:sp>
      <p:sp>
        <p:nvSpPr>
          <p:cNvPr id="9" name="Двойные круглые скобки 8"/>
          <p:cNvSpPr/>
          <p:nvPr/>
        </p:nvSpPr>
        <p:spPr>
          <a:xfrm rot="5400000">
            <a:off x="1246187" y="-2632074"/>
            <a:ext cx="6507163" cy="6335712"/>
          </a:xfrm>
          <a:prstGeom prst="bracketPair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7950" y="188913"/>
            <a:ext cx="38242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Лицо – 1 шт. (белый)</a:t>
            </a:r>
          </a:p>
        </p:txBody>
      </p:sp>
      <p:sp>
        <p:nvSpPr>
          <p:cNvPr id="3" name="Овал 2"/>
          <p:cNvSpPr/>
          <p:nvPr/>
        </p:nvSpPr>
        <p:spPr>
          <a:xfrm>
            <a:off x="395288" y="836613"/>
            <a:ext cx="1944687" cy="18716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87450" y="1557338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•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331913" y="981075"/>
            <a:ext cx="576262" cy="7921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8288787">
            <a:off x="965994" y="1039019"/>
            <a:ext cx="911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1,5см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84663" y="188913"/>
            <a:ext cx="47418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Башмаки– 1 шт. (красный)</a:t>
            </a:r>
          </a:p>
        </p:txBody>
      </p:sp>
      <p:sp>
        <p:nvSpPr>
          <p:cNvPr id="10" name="Овал 9"/>
          <p:cNvSpPr/>
          <p:nvPr/>
        </p:nvSpPr>
        <p:spPr>
          <a:xfrm>
            <a:off x="5580063" y="908050"/>
            <a:ext cx="1944687" cy="18732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18288787">
            <a:off x="6150769" y="1112044"/>
            <a:ext cx="909637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1,5см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516688" y="1052513"/>
            <a:ext cx="576262" cy="7921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72225" y="1628775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•</a:t>
            </a:r>
          </a:p>
        </p:txBody>
      </p:sp>
      <p:sp>
        <p:nvSpPr>
          <p:cNvPr id="14" name="Овал 13"/>
          <p:cNvSpPr/>
          <p:nvPr/>
        </p:nvSpPr>
        <p:spPr>
          <a:xfrm>
            <a:off x="468313" y="3933825"/>
            <a:ext cx="2879725" cy="26638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9388" y="3213100"/>
            <a:ext cx="440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Колпак – 1 шт.(красный)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63713" y="5084763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•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1908175" y="4149725"/>
            <a:ext cx="792163" cy="11509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8214780">
            <a:off x="1680369" y="4280694"/>
            <a:ext cx="911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5,5см</a:t>
            </a:r>
          </a:p>
        </p:txBody>
      </p:sp>
      <p:sp>
        <p:nvSpPr>
          <p:cNvPr id="31" name="Овал 30"/>
          <p:cNvSpPr/>
          <p:nvPr/>
        </p:nvSpPr>
        <p:spPr>
          <a:xfrm>
            <a:off x="4859338" y="3860800"/>
            <a:ext cx="2881312" cy="26638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0" name="Прямая соединительная линия 39"/>
          <p:cNvCxnSpPr>
            <a:stCxn id="31" idx="3"/>
            <a:endCxn id="31" idx="7"/>
          </p:cNvCxnSpPr>
          <p:nvPr/>
        </p:nvCxnSpPr>
        <p:spPr>
          <a:xfrm flipV="1">
            <a:off x="5281613" y="4251325"/>
            <a:ext cx="2036762" cy="18843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1" idx="1"/>
            <a:endCxn id="31" idx="5"/>
          </p:cNvCxnSpPr>
          <p:nvPr/>
        </p:nvCxnSpPr>
        <p:spPr>
          <a:xfrm>
            <a:off x="5281613" y="4251325"/>
            <a:ext cx="2036762" cy="18843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1" idx="0"/>
            <a:endCxn id="31" idx="4"/>
          </p:cNvCxnSpPr>
          <p:nvPr/>
        </p:nvCxnSpPr>
        <p:spPr>
          <a:xfrm>
            <a:off x="6300788" y="3860800"/>
            <a:ext cx="0" cy="26638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31" idx="6"/>
          </p:cNvCxnSpPr>
          <p:nvPr/>
        </p:nvCxnSpPr>
        <p:spPr>
          <a:xfrm flipV="1">
            <a:off x="4859338" y="5192713"/>
            <a:ext cx="2881312" cy="365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79388" y="3933825"/>
            <a:ext cx="4778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B0F0"/>
                </a:solidFill>
                <a:latin typeface="Calibri" pitchFamily="34" charset="0"/>
              </a:rPr>
              <a:t>а)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56100" y="4005263"/>
            <a:ext cx="4841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B0F0"/>
                </a:solidFill>
                <a:latin typeface="Calibri" pitchFamily="34" charset="0"/>
              </a:rPr>
              <a:t>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animBg="1"/>
      <p:bldP spid="4" grpId="0"/>
      <p:bldP spid="8" grpId="0"/>
      <p:bldP spid="9" grpId="0"/>
      <p:bldP spid="10" grpId="0" animBg="1"/>
      <p:bldP spid="11" grpId="0"/>
      <p:bldP spid="14" grpId="0" animBg="1"/>
      <p:bldP spid="16" grpId="0"/>
      <p:bldP spid="30" grpId="0"/>
      <p:bldP spid="31" grpId="0" animBg="1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851275" y="908050"/>
            <a:ext cx="1944688" cy="18732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900113" y="908050"/>
            <a:ext cx="1943100" cy="18732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0825" y="188913"/>
            <a:ext cx="49069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Причёска – 1 шт. (жёлтый)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835150" y="1052513"/>
            <a:ext cx="576263" cy="7921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2275" y="1628775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•</a:t>
            </a:r>
          </a:p>
        </p:txBody>
      </p:sp>
      <p:cxnSp>
        <p:nvCxnSpPr>
          <p:cNvPr id="9" name="Прямая соединительная линия 8"/>
          <p:cNvCxnSpPr>
            <a:stCxn id="2" idx="0"/>
            <a:endCxn id="2" idx="4"/>
          </p:cNvCxnSpPr>
          <p:nvPr/>
        </p:nvCxnSpPr>
        <p:spPr>
          <a:xfrm>
            <a:off x="4824413" y="908050"/>
            <a:ext cx="0" cy="187325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Хорда 14"/>
          <p:cNvSpPr/>
          <p:nvPr/>
        </p:nvSpPr>
        <p:spPr>
          <a:xfrm rot="10800000">
            <a:off x="6516688" y="908050"/>
            <a:ext cx="1727200" cy="1944688"/>
          </a:xfrm>
          <a:prstGeom prst="chord">
            <a:avLst>
              <a:gd name="adj1" fmla="val 5337266"/>
              <a:gd name="adj2" fmla="val 162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7885113" y="2276475"/>
            <a:ext cx="0" cy="36036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740650" y="2420938"/>
            <a:ext cx="144463" cy="2159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667625" y="2420938"/>
            <a:ext cx="73025" cy="36036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524750" y="2565400"/>
            <a:ext cx="142875" cy="2159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380288" y="2565400"/>
            <a:ext cx="144462" cy="28733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8027988" y="2133600"/>
            <a:ext cx="0" cy="28733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885113" y="2276475"/>
            <a:ext cx="142875" cy="14446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027988" y="2133600"/>
            <a:ext cx="144462" cy="1428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23850" y="1052513"/>
            <a:ext cx="477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а)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348038" y="1052513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б)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59563" y="981075"/>
            <a:ext cx="4651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в)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79388" y="3213100"/>
            <a:ext cx="6164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7.Манжеты и воротничок – (красный)</a:t>
            </a:r>
          </a:p>
        </p:txBody>
      </p:sp>
      <p:sp>
        <p:nvSpPr>
          <p:cNvPr id="41" name="Овал 40"/>
          <p:cNvSpPr/>
          <p:nvPr/>
        </p:nvSpPr>
        <p:spPr>
          <a:xfrm>
            <a:off x="611188" y="4076700"/>
            <a:ext cx="1944687" cy="18732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 rot="18288787">
            <a:off x="1182688" y="4279900"/>
            <a:ext cx="90963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1,5см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1547813" y="4221163"/>
            <a:ext cx="576262" cy="7921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03350" y="4797425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•</a:t>
            </a:r>
          </a:p>
        </p:txBody>
      </p:sp>
      <p:sp>
        <p:nvSpPr>
          <p:cNvPr id="6" name="TextBox 5"/>
          <p:cNvSpPr txBox="1"/>
          <p:nvPr/>
        </p:nvSpPr>
        <p:spPr>
          <a:xfrm rot="18288787">
            <a:off x="1470025" y="1111251"/>
            <a:ext cx="9096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1,5см</a:t>
            </a:r>
          </a:p>
        </p:txBody>
      </p:sp>
      <p:sp>
        <p:nvSpPr>
          <p:cNvPr id="45" name="Овал 44"/>
          <p:cNvSpPr/>
          <p:nvPr/>
        </p:nvSpPr>
        <p:spPr>
          <a:xfrm>
            <a:off x="3563938" y="4149725"/>
            <a:ext cx="1944687" cy="18716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572000" y="4149725"/>
            <a:ext cx="0" cy="187166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79388" y="3860800"/>
            <a:ext cx="477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а)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132138" y="4005263"/>
            <a:ext cx="4841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б)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011863" y="4076700"/>
            <a:ext cx="465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Calibri" pitchFamily="34" charset="0"/>
              </a:rPr>
              <a:t>в)</a:t>
            </a:r>
          </a:p>
        </p:txBody>
      </p:sp>
      <p:cxnSp>
        <p:nvCxnSpPr>
          <p:cNvPr id="51" name="Прямая соединительная линия 50"/>
          <p:cNvCxnSpPr>
            <a:stCxn id="45" idx="6"/>
            <a:endCxn id="45" idx="2"/>
          </p:cNvCxnSpPr>
          <p:nvPr/>
        </p:nvCxnSpPr>
        <p:spPr>
          <a:xfrm flipH="1">
            <a:off x="3563938" y="5084763"/>
            <a:ext cx="194468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оловина рамки 53"/>
          <p:cNvSpPr/>
          <p:nvPr/>
        </p:nvSpPr>
        <p:spPr>
          <a:xfrm>
            <a:off x="6804025" y="4221163"/>
            <a:ext cx="2016125" cy="1944687"/>
          </a:xfrm>
          <a:prstGeom prst="halfFrame">
            <a:avLst>
              <a:gd name="adj1" fmla="val 1246"/>
              <a:gd name="adj2" fmla="val 1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8027988" y="4221163"/>
            <a:ext cx="792162" cy="72072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 flipV="1">
            <a:off x="8027988" y="4941888"/>
            <a:ext cx="288925" cy="7905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7451725" y="5445125"/>
            <a:ext cx="865188" cy="28733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6804025" y="5445125"/>
            <a:ext cx="647700" cy="72072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  <p:bldP spid="36" grpId="0"/>
      <p:bldP spid="37" grpId="0"/>
      <p:bldP spid="38" grpId="0"/>
      <p:bldP spid="39" grpId="0"/>
      <p:bldP spid="41" grpId="0" animBg="1"/>
      <p:bldP spid="42" grpId="0"/>
      <p:bldP spid="44" grpId="0"/>
      <p:bldP spid="6" grpId="0"/>
      <p:bldP spid="45" grpId="0" animBg="1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260350"/>
            <a:ext cx="4476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Г)</a:t>
            </a:r>
          </a:p>
        </p:txBody>
      </p:sp>
      <p:sp>
        <p:nvSpPr>
          <p:cNvPr id="3" name="Дуга 2"/>
          <p:cNvSpPr/>
          <p:nvPr/>
        </p:nvSpPr>
        <p:spPr>
          <a:xfrm rot="8704104">
            <a:off x="2670175" y="-100013"/>
            <a:ext cx="996950" cy="709613"/>
          </a:xfrm>
          <a:prstGeom prst="arc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" name="Прямая соединительная линия 4"/>
          <p:cNvCxnSpPr>
            <a:endCxn id="3" idx="2"/>
          </p:cNvCxnSpPr>
          <p:nvPr/>
        </p:nvCxnSpPr>
        <p:spPr>
          <a:xfrm flipV="1">
            <a:off x="1692275" y="539750"/>
            <a:ext cx="1066800" cy="95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00338" y="1412875"/>
            <a:ext cx="287337" cy="5762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635375" y="549275"/>
            <a:ext cx="720725" cy="4318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348038" y="549275"/>
            <a:ext cx="100806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051050" y="1412875"/>
            <a:ext cx="649288" cy="1444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87675" y="1412875"/>
            <a:ext cx="288925" cy="5762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76600" y="1412875"/>
            <a:ext cx="790575" cy="7143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635375" y="981075"/>
            <a:ext cx="431800" cy="50323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692275" y="549275"/>
            <a:ext cx="719138" cy="4318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051050" y="981075"/>
            <a:ext cx="360363" cy="57626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79388" y="2492375"/>
            <a:ext cx="770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8.Пуговицы, горошки, бубенчики – разные цвета.</a:t>
            </a:r>
          </a:p>
        </p:txBody>
      </p:sp>
      <p:sp>
        <p:nvSpPr>
          <p:cNvPr id="45" name="Овал 44"/>
          <p:cNvSpPr/>
          <p:nvPr/>
        </p:nvSpPr>
        <p:spPr>
          <a:xfrm>
            <a:off x="1979613" y="3357563"/>
            <a:ext cx="1296987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333375"/>
            <a:ext cx="1749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Сборка.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9113" y="404813"/>
            <a:ext cx="4608512" cy="6453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Хорда 7"/>
          <p:cNvSpPr/>
          <p:nvPr/>
        </p:nvSpPr>
        <p:spPr>
          <a:xfrm rot="16200000">
            <a:off x="4144169" y="2632869"/>
            <a:ext cx="819150" cy="1116012"/>
          </a:xfrm>
          <a:prstGeom prst="chord">
            <a:avLst>
              <a:gd name="adj1" fmla="val 5348860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Хорда 9"/>
          <p:cNvSpPr/>
          <p:nvPr/>
        </p:nvSpPr>
        <p:spPr>
          <a:xfrm rot="12058437">
            <a:off x="3867150" y="3057525"/>
            <a:ext cx="1657350" cy="2801938"/>
          </a:xfrm>
          <a:prstGeom prst="chord">
            <a:avLst>
              <a:gd name="adj1" fmla="val 5337266"/>
              <a:gd name="adj2" fmla="val 1620000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Хорда 8"/>
          <p:cNvSpPr/>
          <p:nvPr/>
        </p:nvSpPr>
        <p:spPr>
          <a:xfrm rot="9392523" flipH="1">
            <a:off x="5283200" y="3052763"/>
            <a:ext cx="1593850" cy="2822575"/>
          </a:xfrm>
          <a:prstGeom prst="chord">
            <a:avLst>
              <a:gd name="adj1" fmla="val 5337266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Хорда 6"/>
          <p:cNvSpPr/>
          <p:nvPr/>
        </p:nvSpPr>
        <p:spPr>
          <a:xfrm rot="16200000">
            <a:off x="5651500" y="2636838"/>
            <a:ext cx="936625" cy="1079500"/>
          </a:xfrm>
          <a:prstGeom prst="chord">
            <a:avLst>
              <a:gd name="adj1" fmla="val 5337266"/>
              <a:gd name="adj2" fmla="val 1620000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Хорда 10"/>
          <p:cNvSpPr/>
          <p:nvPr/>
        </p:nvSpPr>
        <p:spPr>
          <a:xfrm rot="16200000">
            <a:off x="3959225" y="5121275"/>
            <a:ext cx="792163" cy="1008063"/>
          </a:xfrm>
          <a:prstGeom prst="chord">
            <a:avLst>
              <a:gd name="adj1" fmla="val 5337266"/>
              <a:gd name="adj2" fmla="val 1620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Хорда 11"/>
          <p:cNvSpPr/>
          <p:nvPr/>
        </p:nvSpPr>
        <p:spPr>
          <a:xfrm rot="16200000">
            <a:off x="6012657" y="5085556"/>
            <a:ext cx="863600" cy="1008063"/>
          </a:xfrm>
          <a:prstGeom prst="chord">
            <a:avLst>
              <a:gd name="adj1" fmla="val 5337266"/>
              <a:gd name="adj2" fmla="val 1620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ятно 1 48"/>
          <p:cNvSpPr/>
          <p:nvPr/>
        </p:nvSpPr>
        <p:spPr>
          <a:xfrm rot="541888">
            <a:off x="4783138" y="2865438"/>
            <a:ext cx="1150937" cy="936625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787900" y="2133600"/>
            <a:ext cx="1079500" cy="10795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ятно 1 44"/>
          <p:cNvSpPr/>
          <p:nvPr/>
        </p:nvSpPr>
        <p:spPr>
          <a:xfrm rot="2213645">
            <a:off x="5284788" y="2125663"/>
            <a:ext cx="863600" cy="504825"/>
          </a:xfrm>
          <a:prstGeom prst="irregularSeal1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ятно 1 43"/>
          <p:cNvSpPr/>
          <p:nvPr/>
        </p:nvSpPr>
        <p:spPr>
          <a:xfrm rot="19066871">
            <a:off x="4581525" y="2065338"/>
            <a:ext cx="862013" cy="603250"/>
          </a:xfrm>
          <a:prstGeom prst="irregularSeal1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4859338" y="549275"/>
            <a:ext cx="936625" cy="17272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Пятно 1 49"/>
          <p:cNvSpPr/>
          <p:nvPr/>
        </p:nvSpPr>
        <p:spPr>
          <a:xfrm rot="16200000">
            <a:off x="3708400" y="3068638"/>
            <a:ext cx="503238" cy="360362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ятно 1 50"/>
          <p:cNvSpPr/>
          <p:nvPr/>
        </p:nvSpPr>
        <p:spPr>
          <a:xfrm rot="5400000">
            <a:off x="6444457" y="3069431"/>
            <a:ext cx="503238" cy="358775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219700" y="4149725"/>
            <a:ext cx="288925" cy="28733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219700" y="3716338"/>
            <a:ext cx="279400" cy="28098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 flipH="1">
            <a:off x="5292725" y="2708275"/>
            <a:ext cx="44450" cy="730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5435600" y="2565400"/>
            <a:ext cx="144463" cy="14287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5076825" y="2565400"/>
            <a:ext cx="142875" cy="14287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 rot="10800000">
            <a:off x="5076825" y="2924175"/>
            <a:ext cx="503238" cy="73025"/>
          </a:xfrm>
          <a:prstGeom prst="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635375" y="3141663"/>
            <a:ext cx="144463" cy="142875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79838" y="2852738"/>
            <a:ext cx="144462" cy="144462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5364163" y="1989138"/>
            <a:ext cx="215900" cy="215900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003800" y="1916113"/>
            <a:ext cx="215900" cy="217487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5435600" y="1628775"/>
            <a:ext cx="215900" cy="215900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5076825" y="1484313"/>
            <a:ext cx="215900" cy="215900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5219700" y="1052513"/>
            <a:ext cx="215900" cy="215900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219700" y="476250"/>
            <a:ext cx="215900" cy="215900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6732588" y="3429000"/>
            <a:ext cx="134937" cy="134938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6875463" y="3141663"/>
            <a:ext cx="136525" cy="134937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6659563" y="2852738"/>
            <a:ext cx="136525" cy="136525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3708400" y="3429000"/>
            <a:ext cx="134938" cy="134938"/>
          </a:xfrm>
          <a:prstGeom prst="ellipse">
            <a:avLst/>
          </a:prstGeom>
          <a:solidFill>
            <a:srgbClr val="E1F715"/>
          </a:solidFill>
          <a:ln>
            <a:solidFill>
              <a:srgbClr val="E1F7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Tm="2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9" grpId="0" animBg="1"/>
      <p:bldP spid="6" grpId="1" animBg="1"/>
      <p:bldP spid="45" grpId="0" animBg="1"/>
      <p:bldP spid="44" grpId="0" animBg="1"/>
      <p:bldP spid="46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100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user</cp:lastModifiedBy>
  <cp:revision>42</cp:revision>
  <dcterms:created xsi:type="dcterms:W3CDTF">2011-11-09T12:34:44Z</dcterms:created>
  <dcterms:modified xsi:type="dcterms:W3CDTF">2014-11-03T19:05:06Z</dcterms:modified>
</cp:coreProperties>
</file>