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8EB1-DE82-421C-BB5E-A8F2455D7D5C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6002BF-CB19-4381-AB58-BD339BFD4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172200" cy="95287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 Земноводные</a:t>
            </a:r>
            <a:endParaRPr lang="ru-RU" sz="4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437112"/>
            <a:ext cx="3166120" cy="193781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Работу выполнила ученица 7»В» класса</a:t>
            </a:r>
          </a:p>
          <a:p>
            <a:pPr algn="ctr"/>
            <a:r>
              <a:rPr lang="ru-RU" sz="14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Ивасько</a:t>
            </a:r>
            <a:r>
              <a:rPr lang="ru-RU" sz="1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Анастасия</a:t>
            </a:r>
          </a:p>
          <a:p>
            <a:pPr algn="ctr"/>
            <a:r>
              <a:rPr lang="ru-RU" sz="1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Учитель </a:t>
            </a:r>
            <a:r>
              <a:rPr lang="ru-RU" sz="14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биологии:Л.И</a:t>
            </a:r>
            <a:r>
              <a:rPr lang="ru-RU" sz="1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14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Карнаущенкова.</a:t>
            </a:r>
            <a:endParaRPr lang="ru-RU" sz="1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941168"/>
            <a:ext cx="2242592" cy="5809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237626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Все земноводные в той или иной степени полезны для человека прежде всего тем, что поедают многих вредных беспозвоночных,  повреждающих сельскохозяйственные и лесные культуры или переносящих заболевания человека и домашних животных. У наземных видов пищевые объекты обычно более разнообразны, чем у видов с водным образом жизни. Травяная лягушка в среднем за сутки съедает 6 вредных беспозвоночных. При численности 100 лягушек на 1 га они уничтожат за период летней активности более 100 тыс. вредителей.</a:t>
            </a:r>
            <a:endParaRPr lang="ru-RU" sz="1600" dirty="0"/>
          </a:p>
        </p:txBody>
      </p:sp>
      <p:pic>
        <p:nvPicPr>
          <p:cNvPr id="4" name="Рисунок 3" descr="1301433931_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3870960" cy="3200400"/>
          </a:xfrm>
          <a:prstGeom prst="rect">
            <a:avLst/>
          </a:prstGeom>
        </p:spPr>
      </p:pic>
      <p:pic>
        <p:nvPicPr>
          <p:cNvPr id="5" name="Рисунок 4" descr="0_f09c_565c16e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346831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18722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ряде стран крупные саламандры и лягушки используются в пищу людьми (Франция, Юго-Восточная Азия, Америка и т. д.). В США есть фермы, которые разводят лягушку-быка; в продажу поступают задние лапки (пара массой 250-400 г), а остальные части тушек перерабатываются на корм скоту.</a:t>
            </a:r>
            <a:endParaRPr lang="ru-RU" sz="1600" dirty="0"/>
          </a:p>
        </p:txBody>
      </p:sp>
      <p:pic>
        <p:nvPicPr>
          <p:cNvPr id="4" name="Рисунок 3" descr="frogleg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8432" cy="3600400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3672408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373216"/>
            <a:ext cx="3928864" cy="724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266429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Очень велико значение земноводных как лабораторных животных, используемых в самых разнообразных биологических и медицинских исследованиях. В ряде стран Западной Европы численность многих земноводных резко снизилась. Причины этого разнообразны: изменение местообитаний в результате мелиорации и хозяйственного освоения территорий, загрязнение воды в нерестовых водоемах, преследование со стороны человека и т. п. Поэтому в некоторых странах сейчас приняты специальные законы, оберегающие земноводных и запрещающие их добычу. Для лабораторных целей разводят аксолотлей, предпринимаются попытки искусственного разведения и других видов.</a:t>
            </a:r>
            <a:endParaRPr lang="ru-RU" sz="1600" dirty="0"/>
          </a:p>
        </p:txBody>
      </p:sp>
      <p:pic>
        <p:nvPicPr>
          <p:cNvPr id="4" name="Рисунок 3" descr="frog-kl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744416" cy="3312368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230425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437112"/>
            <a:ext cx="3280792" cy="6529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1944216"/>
          </a:xfrm>
        </p:spPr>
        <p:txBody>
          <a:bodyPr>
            <a:normAutofit/>
          </a:bodyPr>
          <a:lstStyle/>
          <a:p>
            <a:r>
              <a:rPr lang="vi-VN" sz="1600" b="1" dirty="0" smtClean="0"/>
              <a:t>Земново́дные</a:t>
            </a:r>
            <a:r>
              <a:rPr lang="vi-VN" sz="1600" dirty="0" smtClean="0"/>
              <a:t>, или </a:t>
            </a:r>
            <a:r>
              <a:rPr lang="vi-VN" sz="1600" b="1" dirty="0" smtClean="0"/>
              <a:t>амфи́бии</a:t>
            </a:r>
            <a:r>
              <a:rPr lang="ru-RU" sz="1600" b="1" dirty="0" smtClean="0"/>
              <a:t>- </a:t>
            </a:r>
            <a:r>
              <a:rPr lang="ru-RU" sz="1600" dirty="0" smtClean="0"/>
              <a:t>класс позвоночных четвероногих животных, в числе прочих включающий тритонов, саламандр, лягушек и </a:t>
            </a:r>
            <a:r>
              <a:rPr lang="ru-RU" sz="1600" dirty="0" err="1" smtClean="0"/>
              <a:t>червяг</a:t>
            </a:r>
            <a:r>
              <a:rPr lang="ru-RU" sz="1600" dirty="0" smtClean="0"/>
              <a:t> — всего более 6700 современных видов, что делает этот класс сравнительно немногочисленным.</a:t>
            </a:r>
            <a:endParaRPr lang="ru-RU" sz="1600" dirty="0"/>
          </a:p>
        </p:txBody>
      </p:sp>
      <p:pic>
        <p:nvPicPr>
          <p:cNvPr id="4" name="Рисунок 3" descr="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336704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301208"/>
            <a:ext cx="3280792" cy="436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1800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Группа земноводных относится к наиболее примитивным наземным позвоночным, занимая промежуточное положение между наземными и водными позвоночными животными: размножение и развитие у большинства видов происходит в водной среде, а взрослые особи обитают на суше.</a:t>
            </a:r>
            <a:endParaRPr lang="ru-RU" sz="1600" dirty="0"/>
          </a:p>
        </p:txBody>
      </p:sp>
      <p:pic>
        <p:nvPicPr>
          <p:cNvPr id="4" name="Рисунок 3" descr="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810000" cy="2857500"/>
          </a:xfrm>
          <a:prstGeom prst="rect">
            <a:avLst/>
          </a:prstGeom>
        </p:spPr>
      </p:pic>
      <p:pic>
        <p:nvPicPr>
          <p:cNvPr id="5" name="Рисунок 4" descr="1307748284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661248"/>
            <a:ext cx="3064768" cy="6529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273630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Большинство проводит жизнь во влажных местах, чередуя пребывание на суше и в воде, однако есть некоторые чисто водные виды, а также виды, проводящие жизнь исключительно на деревьях. Недостаточная приспособленность земноводных к обитанию в наземной среде обусловливает резкие изменения их образа жизни в связи с сезонными изменениями условий существования. Земноводные способны впадать в длительную спячку при неблагоприятных условиях (холода, засухи и т. п.). У некоторых видов активность может меняться с ночной на дневную при понижении температуры ночью. Земноводные активны только в тёплых условиях. При температуре +7 — +8 °C большинство видов впадают в оцепенение, а при −1 °C — погибают. Но некоторые земноводные способны переносить длительное замораживание, пересыхание, а также регенерировать значительные утраченные части тела.</a:t>
            </a:r>
            <a:endParaRPr lang="ru-RU" sz="1400" dirty="0"/>
          </a:p>
        </p:txBody>
      </p:sp>
      <p:pic>
        <p:nvPicPr>
          <p:cNvPr id="4" name="Рисунок 3" descr="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3744416" cy="3024336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068960"/>
            <a:ext cx="367240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77072"/>
            <a:ext cx="2488704" cy="724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18722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Некоторые земноводные, например, морская жаба </a:t>
            </a:r>
            <a:r>
              <a:rPr lang="ru-RU" sz="1600" i="1" dirty="0" err="1" smtClean="0"/>
              <a:t>Bufo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marinus</a:t>
            </a:r>
            <a:r>
              <a:rPr lang="ru-RU" sz="1600" dirty="0" smtClean="0"/>
              <a:t>, могут жить в солёной воде. Однако, большинство амфибий встречается только в пресной воде. Поэтому они отсутствуют на большинстве океанических островов, где условия для них в принципе благоприятны, но добраться до которых они самостоятельно не могут.</a:t>
            </a:r>
            <a:endParaRPr lang="ru-RU" sz="1600" dirty="0"/>
          </a:p>
        </p:txBody>
      </p:sp>
      <p:pic>
        <p:nvPicPr>
          <p:cNvPr id="4" name="Рисунок 3" descr="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4953000" cy="1790700"/>
          </a:xfrm>
          <a:prstGeom prst="rect">
            <a:avLst/>
          </a:prstGeom>
        </p:spPr>
      </p:pic>
      <p:pic>
        <p:nvPicPr>
          <p:cNvPr id="5" name="Рисунок 4" descr="2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3203848" cy="2547059"/>
          </a:xfrm>
          <a:prstGeom prst="rect">
            <a:avLst/>
          </a:prstGeom>
        </p:spPr>
      </p:pic>
      <p:pic>
        <p:nvPicPr>
          <p:cNvPr id="6" name="Рисунок 5" descr="Canetoadfem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14908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501008"/>
            <a:ext cx="3496816" cy="436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201622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Все современные земноводные во взрослой стадии — хищники, питаются мелкими животными (в основном насекомыми и беспозвоночными), склонны к каннибализму. Растительноядных животных среди земноводных нет из-за крайне вялого обмена веществ. В рацион водных видов может входить молодь рыб, а наиболее крупные могут охотиться на птенцов водоплавающих птиц и попавших в воду мелких грызунов.</a:t>
            </a:r>
            <a:endParaRPr lang="ru-RU" sz="1600" dirty="0"/>
          </a:p>
        </p:txBody>
      </p:sp>
      <p:pic>
        <p:nvPicPr>
          <p:cNvPr id="4" name="Рисунок 3" descr="0b180cd50a0bc1beb61500bc21da2c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3595550" cy="2775764"/>
          </a:xfrm>
          <a:prstGeom prst="rect">
            <a:avLst/>
          </a:prstGeom>
        </p:spPr>
      </p:pic>
      <p:pic>
        <p:nvPicPr>
          <p:cNvPr id="5" name="Рисунок 4" descr="lyag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360040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581128"/>
            <a:ext cx="3568824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237626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Общей особенностью размножения почти всех земноводных является их привязанность в этот период к воде, где они откладывают яйца и где происходит развитие личинок. Размножаются земноводные в мелких, хорошо прогреваемых участках водоёмов. В тёплые весенние вечера, в конце апреля и в мае, с прудов раздаются громкие квакающие звуки. Эти «концерты» устраивают самцы лягушек для привлечения самок. Органы размножения у самцов — семенники, у самок — яичники. Оплодотворение наружное. Икра приклеивается к водным растениям или камням.</a:t>
            </a:r>
            <a:endParaRPr lang="ru-RU" dirty="0"/>
          </a:p>
        </p:txBody>
      </p:sp>
      <p:pic>
        <p:nvPicPr>
          <p:cNvPr id="4" name="Рисунок 3" descr="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3677958" cy="2416944"/>
          </a:xfrm>
          <a:prstGeom prst="rect">
            <a:avLst/>
          </a:prstGeom>
        </p:spPr>
      </p:pic>
      <p:pic>
        <p:nvPicPr>
          <p:cNvPr id="6" name="Рисунок 5" descr="image_695878854946057352259677551545604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345638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509120"/>
            <a:ext cx="2272680" cy="436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20882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Самые ядовитые позвоночные животные на Земле принадлежат к отряду земноводных — это лягушки-</a:t>
            </a:r>
            <a:r>
              <a:rPr lang="ru-RU" sz="1600" u="sng" dirty="0" smtClean="0"/>
              <a:t> древолазы. </a:t>
            </a:r>
            <a:r>
              <a:rPr lang="ru-RU" sz="1600" dirty="0" smtClean="0"/>
              <a:t> Яд, который выделяют кожные железы земноводных, содержит убивающие бактерии вещества (бактерициды). У большинства земноводных России яд совершенно безвреден для человека. Однако многие тропические лягушки не так безопасны.</a:t>
            </a:r>
            <a:endParaRPr lang="ru-RU" sz="16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048000" cy="2225040"/>
          </a:xfrm>
          <a:prstGeom prst="rect">
            <a:avLst/>
          </a:prstGeom>
        </p:spPr>
      </p:pic>
      <p:pic>
        <p:nvPicPr>
          <p:cNvPr id="5" name="Рисунок 4" descr="1301431350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3588905" cy="2388865"/>
          </a:xfrm>
          <a:prstGeom prst="rect">
            <a:avLst/>
          </a:prstGeom>
        </p:spPr>
      </p:pic>
      <p:pic>
        <p:nvPicPr>
          <p:cNvPr id="6" name="Рисунок 5" descr="x_49e3c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21088"/>
            <a:ext cx="2945904" cy="236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25144"/>
            <a:ext cx="3928864" cy="796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24482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Абсолютным «чемпионом» по ядовитости среди всех позвоночных, включая змей, следует признать жительницу тропических лесов Колумбии — крохотного, размером всего 2—3 см, ужасного </a:t>
            </a:r>
            <a:r>
              <a:rPr lang="ru-RU" sz="1600" dirty="0" err="1" smtClean="0"/>
              <a:t>листолаза</a:t>
            </a:r>
            <a:r>
              <a:rPr lang="ru-RU" sz="1600" dirty="0" smtClean="0"/>
              <a:t> (местные жители называют его «</a:t>
            </a:r>
            <a:r>
              <a:rPr lang="ru-RU" sz="1600" dirty="0" err="1" smtClean="0"/>
              <a:t>кокои</a:t>
            </a:r>
            <a:r>
              <a:rPr lang="ru-RU" sz="1600" dirty="0" smtClean="0"/>
              <a:t>» Её кожная слизь содержит </a:t>
            </a:r>
            <a:r>
              <a:rPr lang="ru-RU" sz="1600" dirty="0" err="1" smtClean="0"/>
              <a:t>батрахотоксин</a:t>
            </a:r>
            <a:r>
              <a:rPr lang="ru-RU" sz="1600" dirty="0" smtClean="0"/>
              <a:t>. Из кожи «</a:t>
            </a:r>
            <a:r>
              <a:rPr lang="ru-RU" sz="1600" dirty="0" err="1" smtClean="0"/>
              <a:t>кокои</a:t>
            </a:r>
            <a:r>
              <a:rPr lang="ru-RU" sz="1600" dirty="0" smtClean="0"/>
              <a:t>» индейцы приготовляют яд для стрел. Одной лягушки достаточно чтобы отравить 50 стрел. 2 мг очищенного яда достаточно, чтобы убить человека. Однако, у этой лягушки есть естественный враг — небольшая змея </a:t>
            </a:r>
            <a:r>
              <a:rPr lang="ru-RU" sz="1600" i="1" dirty="0" err="1" smtClean="0"/>
              <a:t>Leimadophis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epinephelus</a:t>
            </a:r>
            <a:r>
              <a:rPr lang="ru-RU" sz="1600" dirty="0" smtClean="0"/>
              <a:t>, которая питается молодыми </a:t>
            </a:r>
            <a:r>
              <a:rPr lang="ru-RU" sz="1600" dirty="0" err="1" smtClean="0"/>
              <a:t>листолазами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50c65c42c6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5231904" cy="3923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382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Класс Земноводные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Земноводные</dc:title>
  <dc:creator>1</dc:creator>
  <cp:lastModifiedBy>1</cp:lastModifiedBy>
  <cp:revision>7</cp:revision>
  <dcterms:created xsi:type="dcterms:W3CDTF">2013-02-22T06:01:47Z</dcterms:created>
  <dcterms:modified xsi:type="dcterms:W3CDTF">2013-08-06T11:26:56Z</dcterms:modified>
</cp:coreProperties>
</file>