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21C38-7932-40D4-8D3A-D0105633A4EC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5655A-FEDE-43F2-AB4C-66836516C6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627282-CA13-4CA1-8221-B52F8B3A2415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685269-6945-44F5-A10C-392E1D0BE4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22145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Georgia" pitchFamily="18" charset="0"/>
                <a:ea typeface="Batang" pitchFamily="18" charset="-127"/>
              </a:rPr>
              <a:t>Пасха</a:t>
            </a:r>
            <a:endParaRPr lang="ru-RU" sz="9600" dirty="0">
              <a:solidFill>
                <a:srgbClr val="FF0000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286256"/>
            <a:ext cx="5672150" cy="1285884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Поделки к празднику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89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3429000" cy="4572000"/>
          </a:xfrm>
          <a:prstGeom prst="rect">
            <a:avLst/>
          </a:prstGeom>
        </p:spPr>
      </p:pic>
      <p:pic>
        <p:nvPicPr>
          <p:cNvPr id="3" name="Рисунок 2" descr="img_89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2643182"/>
            <a:ext cx="4800599" cy="37052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Пасхальное яйцо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12_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7286676" cy="471490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асх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57166"/>
            <a:ext cx="4643470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сх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66"/>
            <a:ext cx="7000924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Церквушка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(складывание из бумаги)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mgp211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6786610" cy="47863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Пасхальный кролик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jp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6215106" cy="421484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Кролик или заяц в технике Оригами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09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042160"/>
            <a:ext cx="3657600" cy="3688080"/>
          </a:xfrm>
        </p:spPr>
      </p:pic>
      <p:pic>
        <p:nvPicPr>
          <p:cNvPr id="6" name="Содержимое 5" descr="1334248217_zajch11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60887" y="2114550"/>
            <a:ext cx="3076575" cy="35433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8429684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Зайчик (работа по шаблону)</a:t>
            </a:r>
            <a:endParaRPr lang="ru-RU" sz="44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023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2571736" y="1142984"/>
            <a:ext cx="3071834" cy="5357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32739305_zajac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433" y="0"/>
            <a:ext cx="531113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  <a:latin typeface="Georgia" pitchFamily="18" charset="0"/>
                <a:cs typeface="FrankRuehl" pitchFamily="34" charset="-79"/>
              </a:rPr>
              <a:t>Цыплёнок</a:t>
            </a:r>
            <a:r>
              <a:rPr lang="ru-RU" sz="7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72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Содержимое 3" descr="otkritki s pashoy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7608" y="1600200"/>
            <a:ext cx="7306784" cy="4873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tkritki s pashoy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79476"/>
            <a:ext cx="8501122" cy="57641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606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571480"/>
            <a:ext cx="4429156" cy="585791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22</Words>
  <Application>Microsoft Office PowerPoint</Application>
  <PresentationFormat>Экран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Пасха</vt:lpstr>
      <vt:lpstr>Пасхальный кролик</vt:lpstr>
      <vt:lpstr>Кролик или заяц в технике Оригами</vt:lpstr>
      <vt:lpstr>Слайд 4</vt:lpstr>
      <vt:lpstr>Зайчик (работа по шаблону)</vt:lpstr>
      <vt:lpstr>Слайд 6</vt:lpstr>
      <vt:lpstr>Цыплёнок </vt:lpstr>
      <vt:lpstr>Слайд 8</vt:lpstr>
      <vt:lpstr>Слайд 9</vt:lpstr>
      <vt:lpstr>Слайд 10</vt:lpstr>
      <vt:lpstr>Пасхальное яйцо</vt:lpstr>
      <vt:lpstr>Слайд 12</vt:lpstr>
      <vt:lpstr>Слайд 13</vt:lpstr>
      <vt:lpstr>Церквушка  (складывание из бумаги)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Пасха</dc:title>
  <dc:creator>Nata</dc:creator>
  <cp:lastModifiedBy>Nata</cp:lastModifiedBy>
  <cp:revision>4</cp:revision>
  <dcterms:created xsi:type="dcterms:W3CDTF">2014-06-15T11:50:06Z</dcterms:created>
  <dcterms:modified xsi:type="dcterms:W3CDTF">2014-06-15T12:26:45Z</dcterms:modified>
</cp:coreProperties>
</file>