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C111FF1-50FB-470F-8458-186617AC4563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F670EE5-DD93-4A2D-A345-D9145E5659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1FF1-50FB-470F-8458-186617AC4563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0EE5-DD93-4A2D-A345-D9145E5659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1FF1-50FB-470F-8458-186617AC4563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0EE5-DD93-4A2D-A345-D9145E5659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C111FF1-50FB-470F-8458-186617AC4563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0EE5-DD93-4A2D-A345-D9145E5659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C111FF1-50FB-470F-8458-186617AC4563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F670EE5-DD93-4A2D-A345-D9145E565912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C111FF1-50FB-470F-8458-186617AC4563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670EE5-DD93-4A2D-A345-D9145E5659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C111FF1-50FB-470F-8458-186617AC4563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F670EE5-DD93-4A2D-A345-D9145E5659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1FF1-50FB-470F-8458-186617AC4563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0EE5-DD93-4A2D-A345-D9145E5659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C111FF1-50FB-470F-8458-186617AC4563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670EE5-DD93-4A2D-A345-D9145E5659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C111FF1-50FB-470F-8458-186617AC4563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F670EE5-DD93-4A2D-A345-D9145E5659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C111FF1-50FB-470F-8458-186617AC4563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F670EE5-DD93-4A2D-A345-D9145E5659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C111FF1-50FB-470F-8458-186617AC4563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F670EE5-DD93-4A2D-A345-D9145E56591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Письмо с фронта</a:t>
            </a:r>
            <a:endParaRPr lang="ru-RU" sz="6000" b="1" dirty="0">
              <a:solidFill>
                <a:srgbClr val="C000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1076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img_96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500306"/>
            <a:ext cx="7286676" cy="40005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96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57166"/>
            <a:ext cx="4857783" cy="65008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96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85728"/>
            <a:ext cx="5000660" cy="62865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96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85728"/>
            <a:ext cx="5286412" cy="628654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96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85728"/>
            <a:ext cx="5572164" cy="62865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96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928670"/>
            <a:ext cx="7572428" cy="48577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96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714356"/>
            <a:ext cx="7286676" cy="55721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bor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71480"/>
            <a:ext cx="8072494" cy="592935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isunok2_str.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428604"/>
            <a:ext cx="4429156" cy="614364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</TotalTime>
  <Words>3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Письмо с фронта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Письмо с фронта</dc:title>
  <dc:creator>Nata</dc:creator>
  <cp:lastModifiedBy>Nata</cp:lastModifiedBy>
  <cp:revision>1</cp:revision>
  <dcterms:created xsi:type="dcterms:W3CDTF">2014-06-15T13:18:57Z</dcterms:created>
  <dcterms:modified xsi:type="dcterms:W3CDTF">2014-06-15T13:28:07Z</dcterms:modified>
</cp:coreProperties>
</file>