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80" r:id="rId16"/>
    <p:sldId id="269" r:id="rId17"/>
    <p:sldId id="281" r:id="rId18"/>
    <p:sldId id="271" r:id="rId19"/>
    <p:sldId id="282" r:id="rId20"/>
    <p:sldId id="272" r:id="rId21"/>
    <p:sldId id="283" r:id="rId22"/>
    <p:sldId id="273" r:id="rId23"/>
    <p:sldId id="285" r:id="rId24"/>
    <p:sldId id="275" r:id="rId25"/>
    <p:sldId id="284" r:id="rId26"/>
    <p:sldId id="276" r:id="rId27"/>
    <p:sldId id="286" r:id="rId28"/>
    <p:sldId id="287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186A"/>
    <a:srgbClr val="630A6C"/>
    <a:srgbClr val="2F1444"/>
    <a:srgbClr val="5E1C2C"/>
    <a:srgbClr val="342155"/>
    <a:srgbClr val="1896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09" autoAdjust="0"/>
    <p:restoredTop sz="94660"/>
  </p:normalViewPr>
  <p:slideViewPr>
    <p:cSldViewPr>
      <p:cViewPr varScale="1">
        <p:scale>
          <a:sx n="76" d="100"/>
          <a:sy n="76" d="100"/>
        </p:scale>
        <p:origin x="-22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image" Target="../media/image1.jpe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ал\Pictures\картинки\Sample Pictures\рамки\0_22f1d_48c04f0c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5208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кал\Pictures\картинки\Анимация\цветы\62361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500702"/>
            <a:ext cx="1471428" cy="538161"/>
          </a:xfrm>
          <a:prstGeom prst="rect">
            <a:avLst/>
          </a:prstGeom>
          <a:noFill/>
        </p:spPr>
      </p:pic>
      <p:pic>
        <p:nvPicPr>
          <p:cNvPr id="1030" name="Picture 6" descr="C:\Users\кал\Pictures\картинки\Анимация\цветы\bloem202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500570"/>
            <a:ext cx="1524000" cy="1524000"/>
          </a:xfrm>
          <a:prstGeom prst="rect">
            <a:avLst/>
          </a:prstGeom>
          <a:noFill/>
        </p:spPr>
      </p:pic>
      <p:pic>
        <p:nvPicPr>
          <p:cNvPr id="1031" name="Picture 7" descr="C:\Users\кал\Pictures\картинки\Анимация\бабочки\8_schati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714620"/>
            <a:ext cx="847725" cy="1114425"/>
          </a:xfrm>
          <a:prstGeom prst="rect">
            <a:avLst/>
          </a:prstGeom>
          <a:noFill/>
        </p:spPr>
      </p:pic>
      <p:pic>
        <p:nvPicPr>
          <p:cNvPr id="1032" name="Picture 8" descr="C:\Users\кал\Pictures\картинки\Анимация\бабочки\10513202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786322"/>
            <a:ext cx="942975" cy="1038225"/>
          </a:xfrm>
          <a:prstGeom prst="rect">
            <a:avLst/>
          </a:prstGeom>
          <a:noFill/>
        </p:spPr>
      </p:pic>
      <p:pic>
        <p:nvPicPr>
          <p:cNvPr id="9" name="Picture 4" descr="C:\Users\кал\Pictures\картинки\Анимация\цветы\62361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429264"/>
            <a:ext cx="1471428" cy="538161"/>
          </a:xfrm>
          <a:prstGeom prst="rect">
            <a:avLst/>
          </a:prstGeom>
          <a:noFill/>
        </p:spPr>
      </p:pic>
      <p:pic>
        <p:nvPicPr>
          <p:cNvPr id="1033" name="Picture 9" descr="C:\Users\кал\Pictures\картинки\Анимация\бабочки\6453453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2643182"/>
            <a:ext cx="952500" cy="666750"/>
          </a:xfrm>
          <a:prstGeom prst="rect">
            <a:avLst/>
          </a:prstGeom>
          <a:noFill/>
        </p:spPr>
      </p:pic>
      <p:pic>
        <p:nvPicPr>
          <p:cNvPr id="1034" name="Picture 10" descr="C:\Users\кал\Pictures\картинки\Анимация\бабочки\901108294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1000108"/>
            <a:ext cx="442683" cy="536585"/>
          </a:xfrm>
          <a:prstGeom prst="rect">
            <a:avLst/>
          </a:prstGeom>
          <a:noFill/>
        </p:spPr>
      </p:pic>
      <p:pic>
        <p:nvPicPr>
          <p:cNvPr id="1035" name="Picture 11" descr="C:\Users\кал\Pictures\картинки\Анимация\бабочки\906886050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714356"/>
            <a:ext cx="909171" cy="1185875"/>
          </a:xfrm>
          <a:prstGeom prst="rect">
            <a:avLst/>
          </a:prstGeom>
          <a:noFill/>
        </p:spPr>
      </p:pic>
      <p:pic>
        <p:nvPicPr>
          <p:cNvPr id="1036" name="Picture 12" descr="C:\Users\кал\Pictures\картинки\Анимация\бабочки\butterflyka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484149">
            <a:off x="7877558" y="2283256"/>
            <a:ext cx="651282" cy="521708"/>
          </a:xfrm>
          <a:prstGeom prst="rect">
            <a:avLst/>
          </a:prstGeom>
          <a:noFill/>
        </p:spPr>
      </p:pic>
      <p:pic>
        <p:nvPicPr>
          <p:cNvPr id="1038" name="Picture 14" descr="C:\Users\кал\Pictures\картинки\Анимация\бабочки\photo1028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15140" y="2857496"/>
            <a:ext cx="1168387" cy="1280328"/>
          </a:xfrm>
          <a:prstGeom prst="rect">
            <a:avLst/>
          </a:prstGeom>
          <a:noFill/>
        </p:spPr>
      </p:pic>
      <p:pic>
        <p:nvPicPr>
          <p:cNvPr id="1039" name="Picture 15" descr="C:\Users\кал\Pictures\картинки\Анимация\бабочки\valrose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10" y="4929198"/>
            <a:ext cx="1093781" cy="860326"/>
          </a:xfrm>
          <a:prstGeom prst="rect">
            <a:avLst/>
          </a:prstGeom>
          <a:noFill/>
        </p:spPr>
      </p:pic>
      <p:pic>
        <p:nvPicPr>
          <p:cNvPr id="1040" name="Picture 16" descr="C:\Users\кал\Pictures\картинки\Анимация\бабочки\photo1035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14678" y="3286124"/>
            <a:ext cx="883439" cy="723151"/>
          </a:xfrm>
          <a:prstGeom prst="rect">
            <a:avLst/>
          </a:prstGeom>
          <a:noFill/>
        </p:spPr>
      </p:pic>
      <p:pic>
        <p:nvPicPr>
          <p:cNvPr id="1041" name="Picture 17" descr="C:\Users\кал\Pictures\картинки\Анимация\бабочки\glamour056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674934">
            <a:off x="2343017" y="410137"/>
            <a:ext cx="606574" cy="644485"/>
          </a:xfrm>
          <a:prstGeom prst="rect">
            <a:avLst/>
          </a:prstGeom>
          <a:noFill/>
        </p:spPr>
      </p:pic>
      <p:pic>
        <p:nvPicPr>
          <p:cNvPr id="1042" name="Picture 18" descr="C:\Users\кал\Pictures\картинки\Анимация\бабочки\butterfly_2002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28662" y="2500306"/>
            <a:ext cx="1100130" cy="1230409"/>
          </a:xfrm>
          <a:prstGeom prst="rect">
            <a:avLst/>
          </a:prstGeom>
          <a:noFill/>
        </p:spPr>
      </p:pic>
      <p:pic>
        <p:nvPicPr>
          <p:cNvPr id="1044" name="Picture 20" descr="C:\Users\кал\Pictures\картинки\Анимация\ёжики\25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72396" y="4786322"/>
            <a:ext cx="1190626" cy="121227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85786" y="857232"/>
            <a:ext cx="3786214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51186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Лепка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51186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Часть 2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51186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«Фрукты» </a:t>
            </a:r>
            <a:endParaRPr lang="ru-RU" sz="5400" b="1" spc="50" dirty="0">
              <a:ln w="11430"/>
              <a:solidFill>
                <a:srgbClr val="51186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7752" y="3786190"/>
            <a:ext cx="240001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>
                  <a:solidFill>
                    <a:sysClr val="windowText" lastClr="0000FF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Марченко Е.В.</a:t>
            </a:r>
          </a:p>
          <a:p>
            <a:r>
              <a:rPr lang="ru-RU" sz="2400" b="1" spc="50" dirty="0" smtClean="0">
                <a:ln w="11430">
                  <a:solidFill>
                    <a:sysClr val="windowText" lastClr="0000FF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МОУ СОШ №3</a:t>
            </a:r>
          </a:p>
          <a:p>
            <a:r>
              <a:rPr lang="ru-RU" sz="2400" b="1" spc="50" dirty="0" smtClean="0">
                <a:ln w="11430">
                  <a:solidFill>
                    <a:sysClr val="windowText" lastClr="0000FF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Г. Красный Сулин</a:t>
            </a:r>
          </a:p>
          <a:p>
            <a:r>
              <a:rPr lang="ru-RU" sz="2400" b="1" spc="50" dirty="0" smtClean="0">
                <a:ln w="11430">
                  <a:solidFill>
                    <a:sysClr val="windowText" lastClr="0000FF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Ростовская обл.</a:t>
            </a:r>
            <a:endParaRPr lang="ru-RU" sz="2400" b="1" spc="50" dirty="0">
              <a:ln w="11430">
                <a:solidFill>
                  <a:sysClr val="windowText" lastClr="0000FF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45" name="Picture 21" descr="C:\Users\кал\Pictures\картинки\Анимация\солнышко\552266908 - копия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00760" y="-214338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928670"/>
            <a:ext cx="658064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Вытягивание 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2" name="Picture 2" descr="C:\Users\кал\Pictures\работа\технология\лепка\Scan10004.JPG"/>
          <p:cNvPicPr>
            <a:picLocks noChangeAspect="1" noChangeArrowheads="1"/>
          </p:cNvPicPr>
          <p:nvPr/>
        </p:nvPicPr>
        <p:blipFill>
          <a:blip r:embed="rId2"/>
          <a:srcRect l="3757" r="61489"/>
          <a:stretch>
            <a:fillRect/>
          </a:stretch>
        </p:blipFill>
        <p:spPr bwMode="auto">
          <a:xfrm>
            <a:off x="5929322" y="2285992"/>
            <a:ext cx="3000396" cy="43912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44" y="2285992"/>
            <a:ext cx="63145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Я кусочек </a:t>
            </a:r>
            <a:r>
              <a:rPr lang="ru-RU" sz="3200" b="1" dirty="0" err="1" smtClean="0">
                <a:solidFill>
                  <a:srgbClr val="51186A"/>
                </a:solidFill>
                <a:latin typeface="Comic Sans MS" pitchFamily="66" charset="0"/>
              </a:rPr>
              <a:t>прищипну</a:t>
            </a:r>
            <a:endParaRPr lang="ru-RU" sz="3200" b="1" dirty="0" smtClean="0">
              <a:solidFill>
                <a:srgbClr val="51186A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И вытягивать начну.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Хвостик длинный получился,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Шарик в репку превратился.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3" descr="C:\Users\кал\Pictures\работа\технология\лепка\Scan10002 - копия (2).JPG"/>
          <p:cNvPicPr>
            <a:picLocks noChangeAspect="1" noChangeArrowheads="1"/>
          </p:cNvPicPr>
          <p:nvPr/>
        </p:nvPicPr>
        <p:blipFill>
          <a:blip r:embed="rId2"/>
          <a:srcRect l="53123" t="13997" b="13686"/>
          <a:stretch>
            <a:fillRect/>
          </a:stretch>
        </p:blipFill>
        <p:spPr bwMode="auto">
          <a:xfrm>
            <a:off x="285720" y="1214422"/>
            <a:ext cx="2125004" cy="1357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кал\Pictures\работа\технология\лепка\Scan10002 - копия (3).JPG"/>
          <p:cNvPicPr>
            <a:picLocks noChangeAspect="1" noChangeArrowheads="1"/>
          </p:cNvPicPr>
          <p:nvPr/>
        </p:nvPicPr>
        <p:blipFill>
          <a:blip r:embed="rId3"/>
          <a:srcRect r="52027"/>
          <a:stretch>
            <a:fillRect/>
          </a:stretch>
        </p:blipFill>
        <p:spPr bwMode="auto">
          <a:xfrm>
            <a:off x="285720" y="2928934"/>
            <a:ext cx="1857388" cy="166803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кал\Pictures\работа\технология\лепка\Scan10003 - копия.JPG"/>
          <p:cNvPicPr>
            <a:picLocks noChangeAspect="1" noChangeArrowheads="1"/>
          </p:cNvPicPr>
          <p:nvPr/>
        </p:nvPicPr>
        <p:blipFill>
          <a:blip r:embed="rId4"/>
          <a:srcRect l="57030" r="6307"/>
          <a:stretch>
            <a:fillRect/>
          </a:stretch>
        </p:blipFill>
        <p:spPr bwMode="auto">
          <a:xfrm>
            <a:off x="285720" y="4929198"/>
            <a:ext cx="2096549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кал\Pictures\работа\технология\лепка\Scan10003.JPG"/>
          <p:cNvPicPr>
            <a:picLocks noChangeAspect="1" noChangeArrowheads="1"/>
          </p:cNvPicPr>
          <p:nvPr/>
        </p:nvPicPr>
        <p:blipFill>
          <a:blip r:embed="rId5"/>
          <a:srcRect l="50356" r="13021"/>
          <a:stretch>
            <a:fillRect/>
          </a:stretch>
        </p:blipFill>
        <p:spPr bwMode="auto">
          <a:xfrm>
            <a:off x="3000364" y="1071546"/>
            <a:ext cx="2143140" cy="1541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кал\Pictures\работа\технология\лепка\Scan10003 - копия (4).JPG"/>
          <p:cNvPicPr>
            <a:picLocks noChangeAspect="1" noChangeArrowheads="1"/>
          </p:cNvPicPr>
          <p:nvPr/>
        </p:nvPicPr>
        <p:blipFill>
          <a:blip r:embed="rId6"/>
          <a:srcRect r="45066"/>
          <a:stretch>
            <a:fillRect/>
          </a:stretch>
        </p:blipFill>
        <p:spPr bwMode="auto">
          <a:xfrm>
            <a:off x="3143240" y="3214686"/>
            <a:ext cx="2179851" cy="13442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кал\Pictures\работа\технология\лепка\Scan10003 - копия (3).JPG"/>
          <p:cNvPicPr>
            <a:picLocks noChangeAspect="1" noChangeArrowheads="1"/>
          </p:cNvPicPr>
          <p:nvPr/>
        </p:nvPicPr>
        <p:blipFill>
          <a:blip r:embed="rId7"/>
          <a:srcRect r="43133"/>
          <a:stretch>
            <a:fillRect/>
          </a:stretch>
        </p:blipFill>
        <p:spPr bwMode="auto">
          <a:xfrm>
            <a:off x="3214678" y="5000636"/>
            <a:ext cx="2074494" cy="1571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кал\Pictures\работа\технология\лепка\Scan10004.JPG"/>
          <p:cNvPicPr>
            <a:picLocks noChangeAspect="1" noChangeArrowheads="1"/>
          </p:cNvPicPr>
          <p:nvPr/>
        </p:nvPicPr>
        <p:blipFill>
          <a:blip r:embed="rId8"/>
          <a:srcRect l="3757" r="61489"/>
          <a:stretch>
            <a:fillRect/>
          </a:stretch>
        </p:blipFill>
        <p:spPr bwMode="auto">
          <a:xfrm>
            <a:off x="7000892" y="3857628"/>
            <a:ext cx="1903644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кал\Pictures\работа\технология\лепка\Scan10004 - копия.JPG"/>
          <p:cNvPicPr>
            <a:picLocks noChangeAspect="1" noChangeArrowheads="1"/>
          </p:cNvPicPr>
          <p:nvPr/>
        </p:nvPicPr>
        <p:blipFill>
          <a:blip r:embed="rId9"/>
          <a:srcRect l="54134" r="10602"/>
          <a:stretch>
            <a:fillRect/>
          </a:stretch>
        </p:blipFill>
        <p:spPr bwMode="auto">
          <a:xfrm>
            <a:off x="5857884" y="1285860"/>
            <a:ext cx="1571636" cy="2806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42844" y="428604"/>
            <a:ext cx="21387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Разминание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071942"/>
            <a:ext cx="213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Скатывание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6334780"/>
            <a:ext cx="213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Раскатывание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2285992"/>
            <a:ext cx="213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Скручивание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4678" y="4214818"/>
            <a:ext cx="213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Сплющивание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3240" y="6334780"/>
            <a:ext cx="2347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Прищипывание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2132" y="1142984"/>
            <a:ext cx="213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Вдавливание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5273" y="6143644"/>
            <a:ext cx="213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Вытягивание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5776"/>
            <a:ext cx="876554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51186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14686"/>
            <a:ext cx="77652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3</a:t>
            </a:r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. Для присоединения мелких элементов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 воспользуйтесь стекой.</a:t>
            </a:r>
            <a:endParaRPr lang="ru-RU" sz="28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572008"/>
            <a:ext cx="8784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4. Крупные элементы надо плотно прижимать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друг к другу и замазывать место скрепления.</a:t>
            </a:r>
            <a:endParaRPr lang="ru-RU" sz="28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03893"/>
            <a:ext cx="9161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5. По окончании работы нужно убрать рабочее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место, вымыть руки и вытереть их полотенцем.</a:t>
            </a:r>
            <a:endParaRPr lang="ru-RU" sz="28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кал\Pictures\работа\технология\лепка\Scan10002 (2).JPG"/>
          <p:cNvPicPr>
            <a:picLocks noChangeAspect="1" noChangeArrowheads="1"/>
          </p:cNvPicPr>
          <p:nvPr/>
        </p:nvPicPr>
        <p:blipFill>
          <a:blip r:embed="rId2" cstate="print"/>
          <a:srcRect r="5607"/>
          <a:stretch>
            <a:fillRect/>
          </a:stretch>
        </p:blipFill>
        <p:spPr bwMode="auto">
          <a:xfrm>
            <a:off x="7786710" y="785794"/>
            <a:ext cx="1191938" cy="1000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785794"/>
            <a:ext cx="8190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Подготовьте рабочее место и разомните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пластилин, чтобы он стал послушным.</a:t>
            </a:r>
            <a:endParaRPr lang="ru-RU" sz="28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9" name="Picture 3" descr="C:\Users\кал\Pictures\работа\технология\лепка\Scan10002 - копия (2).JPG"/>
          <p:cNvPicPr>
            <a:picLocks noChangeAspect="1" noChangeArrowheads="1"/>
          </p:cNvPicPr>
          <p:nvPr/>
        </p:nvPicPr>
        <p:blipFill>
          <a:blip r:embed="rId3" cstate="print"/>
          <a:srcRect l="53123" t="13997" b="13686"/>
          <a:stretch>
            <a:fillRect/>
          </a:stretch>
        </p:blipFill>
        <p:spPr bwMode="auto">
          <a:xfrm>
            <a:off x="0" y="2214554"/>
            <a:ext cx="1006581" cy="642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08064" y="2071678"/>
            <a:ext cx="83359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2.Изготовление поделки начните с лепки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самой крупной части, затем лепите мелкие.</a:t>
            </a:r>
          </a:p>
        </p:txBody>
      </p:sp>
      <p:pic>
        <p:nvPicPr>
          <p:cNvPr id="10" name="Picture 2" descr="C:\Users\кал\Pictures\работа\технология\лепка\Scan10002 (2).JPG"/>
          <p:cNvPicPr>
            <a:picLocks noChangeAspect="1" noChangeArrowheads="1"/>
          </p:cNvPicPr>
          <p:nvPr/>
        </p:nvPicPr>
        <p:blipFill>
          <a:blip r:embed="rId4"/>
          <a:srcRect l="26039" t="56164" r="42496"/>
          <a:stretch>
            <a:fillRect/>
          </a:stretch>
        </p:blipFill>
        <p:spPr bwMode="auto">
          <a:xfrm>
            <a:off x="7786710" y="3286124"/>
            <a:ext cx="1000132" cy="1185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ал\Pictures\картинки\Sample Pictures\фрукты, овощи\натюрморты\0018 (2).jpg"/>
          <p:cNvPicPr>
            <a:picLocks noChangeAspect="1" noChangeArrowheads="1"/>
          </p:cNvPicPr>
          <p:nvPr/>
        </p:nvPicPr>
        <p:blipFill>
          <a:blip r:embed="rId2"/>
          <a:srcRect l="3239" t="15830" r="6074" b="9338"/>
          <a:stretch>
            <a:fillRect/>
          </a:stretch>
        </p:blipFill>
        <p:spPr bwMode="auto">
          <a:xfrm>
            <a:off x="1071538" y="1214422"/>
            <a:ext cx="7154790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-285776"/>
            <a:ext cx="5644494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Ф</a:t>
            </a:r>
            <a:r>
              <a:rPr lang="ru-RU" sz="12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12000" b="1" spc="50" dirty="0" smtClean="0">
                <a:ln w="11430"/>
                <a:solidFill>
                  <a:srgbClr val="630A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</a:t>
            </a:r>
            <a:r>
              <a:rPr lang="ru-RU" sz="12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1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</a:t>
            </a:r>
            <a:r>
              <a:rPr lang="ru-RU" sz="1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1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1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714488"/>
            <a:ext cx="46073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НЕ чихай,</a:t>
            </a:r>
          </a:p>
          <a:p>
            <a:pPr algn="ctr"/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Не болей!</a:t>
            </a:r>
          </a:p>
          <a:p>
            <a:pPr algn="ctr"/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Вкусный сок</a:t>
            </a:r>
          </a:p>
          <a:p>
            <a:pPr algn="ctr"/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Фруктовый пей!</a:t>
            </a:r>
          </a:p>
          <a:p>
            <a:pPr algn="ctr"/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Смело яблоки кусай-</a:t>
            </a:r>
          </a:p>
          <a:p>
            <a:pPr algn="ctr"/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Витамины запасай!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Марченко Елена\Рабочий стол\изображение сканера\7 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86058"/>
            <a:ext cx="3417897" cy="3396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ал\Pictures\картинки\Sample Pictures\фрукты, овощи\яблоки\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00108"/>
            <a:ext cx="4286280" cy="4926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-142900"/>
            <a:ext cx="367600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18961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Яблоко  </a:t>
            </a:r>
            <a:endParaRPr lang="ru-RU" sz="8800" b="1" spc="50" dirty="0">
              <a:ln w="11430"/>
              <a:solidFill>
                <a:srgbClr val="18961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214422"/>
            <a:ext cx="86709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Скатайте пластилиновый шарик.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Сделайте с двух противоположных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  сторон углубления пальцем .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3. Слепите детали: черенок, листик (скатайте шарик,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  придайте ему удлинённую форму, расплющите),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  вытяните черенок и заострите с одной стороны.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4. Сделайте стекой углубления и вставьте черенок, 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 прикрепите листик.</a:t>
            </a:r>
            <a:endParaRPr lang="ru-RU" sz="24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Documents and Settings\Марченко Елена\Рабочий стол\изображение сканера\7 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2469" y="4000504"/>
            <a:ext cx="2052474" cy="2573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7" descr="C:\Users\кал\Pictures\картинки\Анимация\еда\f22gq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444" y="142852"/>
            <a:ext cx="1635328" cy="1357322"/>
          </a:xfrm>
          <a:prstGeom prst="rect">
            <a:avLst/>
          </a:prstGeom>
          <a:noFill/>
        </p:spPr>
      </p:pic>
      <p:pic>
        <p:nvPicPr>
          <p:cNvPr id="7" name="Picture 21" descr="C:\Users\кал\Pictures\картинки\Анимация\еда\food3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929198"/>
            <a:ext cx="1157274" cy="1157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л\Pictures\картинки\Sample Pictures\фрукты, овощи\цитрусовые\ape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629186" cy="2898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кал\Pictures\картинки\Sample Pictures\фрукты, овощи\цитрусовые\orang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102" y="2571744"/>
            <a:ext cx="3307036" cy="3340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0"/>
            <a:ext cx="716253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Апельсин </a:t>
            </a:r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 </a:t>
            </a:r>
            <a:r>
              <a:rPr lang="ru-RU" sz="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мандарин</a:t>
            </a:r>
            <a:endParaRPr lang="ru-RU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14422"/>
            <a:ext cx="74478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Скатайте шарики.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2. Апельсин оставьте круглым, 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 а для мандарина слегка 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 сплющите шарик.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3. Стекой нанесите точечный рисунок, создав 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эффект кожуры цитрусовых.</a:t>
            </a:r>
          </a:p>
          <a:p>
            <a:pPr marL="514350" indent="-514350"/>
            <a:endParaRPr lang="ru-RU" sz="3200" b="1" dirty="0" smtClean="0">
              <a:solidFill>
                <a:srgbClr val="51186A"/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</a:pPr>
            <a:endParaRPr lang="ru-RU" sz="3200" b="1" dirty="0" smtClean="0">
              <a:solidFill>
                <a:srgbClr val="51186A"/>
              </a:solidFill>
              <a:latin typeface="Comic Sans MS" pitchFamily="66" charset="0"/>
            </a:endParaRPr>
          </a:p>
          <a:p>
            <a:pPr marL="514350" indent="-514350"/>
            <a:endParaRPr lang="ru-RU" sz="3200" b="1" dirty="0" smtClean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Documents and Settings\Марченко Елена\Рабочий стол\изображение сканера\7 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000504"/>
            <a:ext cx="2214578" cy="2114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Марченко Елена\Рабочий стол\изображение сканера\Копия (2) 7 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143380"/>
            <a:ext cx="2413002" cy="2081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9" descr="C:\Users\кал\Pictures\картинки\Анимация\еда\f48fw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14290"/>
            <a:ext cx="1714500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л\Pictures\картинки\Sample Pictures\фрукты, овощи\цитрусовые\Лем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3071834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л\Pictures\работа\технология\лепка\Scan10002 (2).JPG"/>
          <p:cNvPicPr>
            <a:picLocks noChangeAspect="1" noChangeArrowheads="1"/>
          </p:cNvPicPr>
          <p:nvPr/>
        </p:nvPicPr>
        <p:blipFill>
          <a:blip r:embed="rId2"/>
          <a:srcRect r="5607"/>
          <a:stretch>
            <a:fillRect/>
          </a:stretch>
        </p:blipFill>
        <p:spPr bwMode="auto">
          <a:xfrm>
            <a:off x="1571604" y="1285860"/>
            <a:ext cx="6215106" cy="5214974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57224" y="0"/>
            <a:ext cx="823494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Нам потребуется:</a:t>
            </a:r>
            <a:endParaRPr lang="ru-RU" sz="8800" b="1" spc="50" dirty="0">
              <a:ln w="11430"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715008" y="2500306"/>
            <a:ext cx="2071702" cy="755524"/>
          </a:xfrm>
          <a:prstGeom prst="cloudCallout">
            <a:avLst>
              <a:gd name="adj1" fmla="val 193"/>
              <a:gd name="adj2" fmla="val 507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Салфетка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928926" y="5643578"/>
            <a:ext cx="2071702" cy="755524"/>
          </a:xfrm>
          <a:prstGeom prst="cloudCallout">
            <a:avLst>
              <a:gd name="adj1" fmla="val 193"/>
              <a:gd name="adj2" fmla="val 507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Стека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715008" y="4500570"/>
            <a:ext cx="2071702" cy="898400"/>
          </a:xfrm>
          <a:prstGeom prst="cloudCallout">
            <a:avLst>
              <a:gd name="adj1" fmla="val 193"/>
              <a:gd name="adj2" fmla="val 507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Доска для лепки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357422" y="2928934"/>
            <a:ext cx="2428892" cy="755524"/>
          </a:xfrm>
          <a:prstGeom prst="cloudCallout">
            <a:avLst>
              <a:gd name="adj1" fmla="val 193"/>
              <a:gd name="adj2" fmla="val 507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Пластилин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-214338"/>
            <a:ext cx="3998210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Лимон </a:t>
            </a:r>
            <a:r>
              <a:rPr lang="ru-RU" sz="12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12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857364"/>
            <a:ext cx="61831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Скатайте шарик.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Придайте ему удлинённую форму.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С одной стороны немного заузьте.</a:t>
            </a: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51186A"/>
                </a:solidFill>
                <a:latin typeface="Comic Sans MS" pitchFamily="66" charset="0"/>
              </a:rPr>
              <a:t>Прищипните</a:t>
            </a: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с двух сторон.</a:t>
            </a:r>
          </a:p>
          <a:p>
            <a:pPr marL="514350" indent="-514350"/>
            <a:endParaRPr lang="ru-RU" sz="3200" b="1" dirty="0" smtClean="0">
              <a:solidFill>
                <a:srgbClr val="51186A"/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</a:pP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Documents and Settings\Марченко Елена\Рабочий стол\изображение сканера\Копия (3) 7 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357562"/>
            <a:ext cx="3230674" cy="2657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3" descr="C:\Users\кал\Pictures\картинки\Анимация\еда\lemon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436699" cy="1436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кал\Pictures\картинки\Sample Pictures\фрукты, овощи\вишни\card7.jpg"/>
          <p:cNvPicPr>
            <a:picLocks noChangeAspect="1" noChangeArrowheads="1"/>
          </p:cNvPicPr>
          <p:nvPr/>
        </p:nvPicPr>
        <p:blipFill>
          <a:blip r:embed="rId2"/>
          <a:srcRect l="8137" t="6250" r="7233" b="3124"/>
          <a:stretch>
            <a:fillRect/>
          </a:stretch>
        </p:blipFill>
        <p:spPr bwMode="auto">
          <a:xfrm>
            <a:off x="2428860" y="1142984"/>
            <a:ext cx="4163111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-285776"/>
            <a:ext cx="398859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Вишни</a:t>
            </a:r>
            <a:r>
              <a:rPr lang="ru-RU" sz="9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</a:t>
            </a:r>
            <a:endParaRPr lang="ru-RU" sz="96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2984"/>
            <a:ext cx="784381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Скатайте шарики-вишенки.</a:t>
            </a:r>
            <a:endParaRPr lang="ru-RU" sz="3200" b="1" dirty="0" smtClean="0">
              <a:solidFill>
                <a:srgbClr val="51186A"/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Слепите черенки, веточку из жгутиков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и листик из сплющенного жгутика,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придав ему заострённую форму.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3. Сделайте углубление стекой в вишнях,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вставьте черенки,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прикрепите веточку и листик.</a:t>
            </a:r>
            <a:endParaRPr lang="ru-RU" sz="28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Documents and Settings\Марченко Елена\Рабочий стол\изображение сканера\Копия 7 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571876"/>
            <a:ext cx="2321842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5" descr="C:\Users\кал\Pictures\картинки\Анимация\еда\vish0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514798"/>
            <a:ext cx="1428760" cy="2027295"/>
          </a:xfrm>
          <a:prstGeom prst="rect">
            <a:avLst/>
          </a:prstGeom>
          <a:noFill/>
        </p:spPr>
      </p:pic>
      <p:pic>
        <p:nvPicPr>
          <p:cNvPr id="6" name="Picture 9" descr="C:\Users\кал\Pictures\картинки\Анимация\еда\cherrie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714356"/>
            <a:ext cx="466724" cy="500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л\Pictures\картинки\Sample Pictures\фрукты, овощи\sl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971086"/>
            <a:ext cx="3286148" cy="462114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0"/>
            <a:ext cx="291938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Слива</a:t>
            </a:r>
            <a:endParaRPr lang="ru-RU" sz="9600" b="1" spc="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008" y="1428736"/>
            <a:ext cx="70022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Скатайте шарик,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 придайте овальную форму сливе.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2. Сделайте с боков стекой надрезы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 и сгладьте их пальцем.</a:t>
            </a:r>
          </a:p>
        </p:txBody>
      </p:sp>
      <p:pic>
        <p:nvPicPr>
          <p:cNvPr id="6147" name="Picture 3" descr="C:\Documents and Settings\Марченко Елена\Рабочий стол\изображение сканера\7 026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928926" y="3500438"/>
            <a:ext cx="3013505" cy="2655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кал\Pictures\картинки\Sample Pictures\фрукты, овощи\виноград\Рисунок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43042" y="1214422"/>
            <a:ext cx="5878811" cy="42862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0"/>
            <a:ext cx="513473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Виноград </a:t>
            </a:r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9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5860"/>
            <a:ext cx="767870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Скатайте маленькие шарики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и прилепите их друг к другу,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сформируйте гроздь.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2. Слепите детали: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ус-завиток из тонкого жгутика и лист.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3. Прилепите детали,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вставив их между двумя ягодами.</a:t>
            </a:r>
            <a:endParaRPr lang="ru-RU" sz="28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Documents and Settings\Марченко Елена\Рабочий стол\изображение сканера\7 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0732" y="3714752"/>
            <a:ext cx="2183735" cy="2915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10" name="Picture 18" descr="C:\Users\кал\Pictures\картинки\Анимация\еда\f32r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1639">
            <a:off x="2943901" y="375795"/>
            <a:ext cx="762000" cy="619125"/>
          </a:xfrm>
          <a:prstGeom prst="rect">
            <a:avLst/>
          </a:prstGeom>
          <a:noFill/>
        </p:spPr>
      </p:pic>
      <p:pic>
        <p:nvPicPr>
          <p:cNvPr id="8216" name="Picture 24" descr="C:\Users\кал\Pictures\картинки\Анимация\еда\messageh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928670"/>
            <a:ext cx="967161" cy="785818"/>
          </a:xfrm>
          <a:prstGeom prst="rect">
            <a:avLst/>
          </a:prstGeom>
          <a:noFill/>
        </p:spPr>
      </p:pic>
      <p:pic>
        <p:nvPicPr>
          <p:cNvPr id="30" name="Picture 16" descr="C:\Users\кал\Pictures\картинки\Анимация\еда\f13_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714884"/>
            <a:ext cx="122945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\Pictures\картинки\Sample Pictures\фрукты, овощи\клубника\Рисунок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1546"/>
            <a:ext cx="5410898" cy="39290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0"/>
            <a:ext cx="475963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Клубника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736"/>
            <a:ext cx="719299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Слепите шарик и слегка 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</a:t>
            </a: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вытяните его с одной стороны.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Продавите стекой чёрточки-зёрнышки.</a:t>
            </a:r>
            <a:endParaRPr lang="ru-RU" sz="2400" b="1" dirty="0" smtClean="0">
              <a:solidFill>
                <a:srgbClr val="51186A"/>
              </a:solidFill>
              <a:latin typeface="Comic Sans MS" pitchFamily="66" charset="0"/>
            </a:endParaRP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2. </a:t>
            </a: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Сделаёте черенок из жгутика. 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скатайте маленький зелёный шарик,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сплющите его в диск и вырежьте стекой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по кругу ч</a:t>
            </a: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ашелистик, 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</a:t>
            </a: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сделайте в его центре стекой отверстие,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Вставьте черенок и примажьте его.</a:t>
            </a:r>
            <a:endParaRPr lang="ru-RU" sz="2400" b="1" dirty="0" smtClean="0">
              <a:solidFill>
                <a:srgbClr val="51186A"/>
              </a:solidFill>
              <a:latin typeface="Comic Sans MS" pitchFamily="66" charset="0"/>
            </a:endParaRP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3. </a:t>
            </a: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Сделайте стекой углубление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 в верхней части клубнички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 вставьте черенок с листиками.</a:t>
            </a:r>
            <a:endParaRPr lang="ru-RU" sz="24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кал\Pictures\работа\технология\лепка\ФРУКТЫ\Копия (4) 7 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571876"/>
            <a:ext cx="1905005" cy="26406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кал\Pictures\работа\технология\лепка\ФРУКТЫ\Копия 7 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285860"/>
            <a:ext cx="1591119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кал\Pictures\картинки\Анимация\еда\eet1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52"/>
            <a:ext cx="781050" cy="122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\Desktop\СКАНЕР\Scan1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071966" cy="56120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910149" y="1357298"/>
            <a:ext cx="4233851" cy="304698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F1444"/>
                  </a:solidFill>
                </a:ln>
                <a:solidFill>
                  <a:srgbClr val="5E1C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Презентация 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rgbClr val="2F1444"/>
                  </a:solidFill>
                </a:ln>
                <a:solidFill>
                  <a:srgbClr val="5E1C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выполнена по книге 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rgbClr val="2F1444"/>
                  </a:solidFill>
                </a:ln>
                <a:solidFill>
                  <a:srgbClr val="5E1C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«Мама, я умею лепить», 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rgbClr val="2F1444"/>
                  </a:solidFill>
                </a:ln>
                <a:solidFill>
                  <a:srgbClr val="5E1C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Л.В. </a:t>
            </a:r>
            <a:r>
              <a:rPr lang="ru-RU" sz="3200" b="1" spc="50" dirty="0" err="1" smtClean="0">
                <a:ln w="11430">
                  <a:solidFill>
                    <a:srgbClr val="2F1444"/>
                  </a:solidFill>
                </a:ln>
                <a:solidFill>
                  <a:srgbClr val="5E1C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Куцакова</a:t>
            </a:r>
            <a:endParaRPr lang="ru-RU" sz="3200" b="1" spc="50" dirty="0" smtClean="0">
              <a:ln w="11430">
                <a:solidFill>
                  <a:srgbClr val="2F1444"/>
                </a:solidFill>
              </a:ln>
              <a:solidFill>
                <a:srgbClr val="5E1C2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spc="50" dirty="0" smtClean="0">
                <a:ln w="11430">
                  <a:solidFill>
                    <a:srgbClr val="2F1444"/>
                  </a:solidFill>
                </a:ln>
                <a:solidFill>
                  <a:srgbClr val="5E1C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(серия «Учимся играя»), 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rgbClr val="2F1444"/>
                  </a:solidFill>
                </a:ln>
                <a:solidFill>
                  <a:srgbClr val="5E1C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М.: Мой мир, 2008 г.</a:t>
            </a:r>
            <a:endParaRPr lang="ru-RU" sz="3200" b="1" spc="50" dirty="0">
              <a:ln w="11430">
                <a:solidFill>
                  <a:srgbClr val="2F1444"/>
                </a:solidFill>
              </a:ln>
              <a:solidFill>
                <a:srgbClr val="5E1C2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000108"/>
            <a:ext cx="5650906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Разминание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5" name="Picture 3" descr="C:\Users\кал\Pictures\работа\технология\лепка\Scan10002 - копия (2).JPG"/>
          <p:cNvPicPr>
            <a:picLocks noChangeAspect="1" noChangeArrowheads="1"/>
          </p:cNvPicPr>
          <p:nvPr/>
        </p:nvPicPr>
        <p:blipFill>
          <a:blip r:embed="rId2"/>
          <a:srcRect l="53123" t="13997" b="13686"/>
          <a:stretch>
            <a:fillRect/>
          </a:stretch>
        </p:blipFill>
        <p:spPr bwMode="auto">
          <a:xfrm>
            <a:off x="4429124" y="3786190"/>
            <a:ext cx="4538683" cy="28990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5720" y="2285992"/>
            <a:ext cx="65742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В руки я комок возьму,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Хорошо его помну,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Чтоб он тёплым, мягким стал,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Но к рукам не прилипал.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000108"/>
            <a:ext cx="5763116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Скатывание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C:\Users\кал\Pictures\работа\технология\лепка\Scan10002 - копия (3).JPG"/>
          <p:cNvPicPr>
            <a:picLocks noChangeAspect="1" noChangeArrowheads="1"/>
          </p:cNvPicPr>
          <p:nvPr/>
        </p:nvPicPr>
        <p:blipFill>
          <a:blip r:embed="rId2"/>
          <a:srcRect r="52027"/>
          <a:stretch>
            <a:fillRect/>
          </a:stretch>
        </p:blipFill>
        <p:spPr bwMode="auto">
          <a:xfrm>
            <a:off x="4643438" y="2786058"/>
            <a:ext cx="4282495" cy="384590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2285992"/>
            <a:ext cx="56765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На комок я посмотрю,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Что хочу, то и слеплю.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Шарик я сейчас скатаю,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С ним немножко поиграю.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857232"/>
            <a:ext cx="617829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Раскатывние</a:t>
            </a:r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C:\Users\кал\Pictures\работа\технология\лепка\Scan10003 - копия.JPG"/>
          <p:cNvPicPr>
            <a:picLocks noChangeAspect="1" noChangeArrowheads="1"/>
          </p:cNvPicPr>
          <p:nvPr/>
        </p:nvPicPr>
        <p:blipFill>
          <a:blip r:embed="rId2"/>
          <a:srcRect l="57030" r="6307"/>
          <a:stretch>
            <a:fillRect/>
          </a:stretch>
        </p:blipFill>
        <p:spPr bwMode="auto">
          <a:xfrm>
            <a:off x="5786446" y="2071678"/>
            <a:ext cx="3071802" cy="26167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2071678"/>
            <a:ext cx="696056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Шарик в руки я возьму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И раскатывать начну-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Вот и столбик получился,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Столбик в жгутик превратился...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000108"/>
            <a:ext cx="586090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Скручивание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643182"/>
            <a:ext cx="57022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Жгутик я в спираль скручу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И ракушку получу.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6" name="Picture 3" descr="C:\Users\кал\Pictures\работа\технология\лепка\Scan10003.JPG"/>
          <p:cNvPicPr>
            <a:picLocks noChangeAspect="1" noChangeArrowheads="1"/>
          </p:cNvPicPr>
          <p:nvPr/>
        </p:nvPicPr>
        <p:blipFill>
          <a:blip r:embed="rId2"/>
          <a:srcRect l="50356" r="13021"/>
          <a:stretch>
            <a:fillRect/>
          </a:stretch>
        </p:blipFill>
        <p:spPr bwMode="auto">
          <a:xfrm>
            <a:off x="4857752" y="3571876"/>
            <a:ext cx="4000528" cy="28781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000108"/>
            <a:ext cx="633218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Сплющивание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C:\Users\кал\Pictures\работа\технология\лепка\Scan10003 - копия (4).JPG"/>
          <p:cNvPicPr>
            <a:picLocks noChangeAspect="1" noChangeArrowheads="1"/>
          </p:cNvPicPr>
          <p:nvPr/>
        </p:nvPicPr>
        <p:blipFill>
          <a:blip r:embed="rId2"/>
          <a:srcRect r="45066"/>
          <a:stretch>
            <a:fillRect/>
          </a:stretch>
        </p:blipFill>
        <p:spPr bwMode="auto">
          <a:xfrm>
            <a:off x="4500562" y="3857628"/>
            <a:ext cx="4465867" cy="27539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2285992"/>
            <a:ext cx="66848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Чтобы с ней случилось что-то,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Сплющить мне её охота.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Ну и что же получилось?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Она в блинчик превратилась.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1000108"/>
            <a:ext cx="705193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Прищипывание</a:t>
            </a:r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428868"/>
            <a:ext cx="56861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Блинчик в трубочку сверну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И прищипывать начну.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кал\Pictures\работа\технология\лепка\Scan10003 - копия (3).JPG"/>
          <p:cNvPicPr>
            <a:picLocks noChangeAspect="1" noChangeArrowheads="1"/>
          </p:cNvPicPr>
          <p:nvPr/>
        </p:nvPicPr>
        <p:blipFill>
          <a:blip r:embed="rId2"/>
          <a:srcRect r="43133"/>
          <a:stretch>
            <a:fillRect/>
          </a:stretch>
        </p:blipFill>
        <p:spPr bwMode="auto">
          <a:xfrm>
            <a:off x="4857752" y="3500438"/>
            <a:ext cx="3775097" cy="28600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000108"/>
            <a:ext cx="583845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Вдавливание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285992"/>
            <a:ext cx="58031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Можно снова шар скатать,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Чтобы пальцем протыкать.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кал\Pictures\работа\технология\лепка\Scan10004 - копия.JPG"/>
          <p:cNvPicPr>
            <a:picLocks noChangeAspect="1" noChangeArrowheads="1"/>
          </p:cNvPicPr>
          <p:nvPr/>
        </p:nvPicPr>
        <p:blipFill>
          <a:blip r:embed="rId2"/>
          <a:srcRect l="54134" r="10602"/>
          <a:stretch>
            <a:fillRect/>
          </a:stretch>
        </p:blipFill>
        <p:spPr bwMode="auto">
          <a:xfrm>
            <a:off x="6286512" y="2285992"/>
            <a:ext cx="2400317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607</Words>
  <PresentationFormat>Экран (4:3)</PresentationFormat>
  <Paragraphs>143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кал</cp:lastModifiedBy>
  <cp:revision>26</cp:revision>
  <dcterms:created xsi:type="dcterms:W3CDTF">2010-10-06T14:34:05Z</dcterms:created>
  <dcterms:modified xsi:type="dcterms:W3CDTF">2010-10-29T18:04:20Z</dcterms:modified>
</cp:coreProperties>
</file>