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A3CF-5DE6-4385-8A27-00AD6ECF2BE8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2D8E-9FBD-4603-BAF7-FE48F9922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BB67-AD33-4F3C-A85D-5EFFAEA8CC11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1447-5156-4E68-80B0-E26D65B3E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0F6E-C90A-4486-BEF5-E368D2B770E8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489A-07B4-49AA-A1D5-D58DD57A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3B13-1D76-48E0-9F80-858239D55248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01A4-21A3-4A7F-B003-D82E1F05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C15C-D5A2-4C0B-BC2A-36AA8440A856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0BF8-86E9-421F-A968-5BE82C55F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E8002-73D8-46C0-8997-59F6D79E2159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87DA-AA58-4C27-8C1E-221760313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252E-9DD7-465E-8435-1A25E93DBD42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051F-C787-40D1-BA3E-75D9E9425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CD43-2351-4FA1-B1F8-8CEF2064A51D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29075-578B-4B14-9C0E-15CE9E4C2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B762-B4D9-4FF8-8C87-FA19937B72C0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52FD-9191-49BF-A63A-52721CA45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4F8F-0FED-4D13-8E6E-04F3836381B1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1A23-41DE-4400-8C96-AC43A645A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B5B1-7F74-4516-83AC-C5A3E2F4C13A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0005-67A7-44C9-937E-EADF10D99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9FCDD-DFBD-4BF1-B85C-1E56347D0EFC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8DBB20-10F5-4701-ABDE-3C0D5F9C7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7" descr="http://newsoftek.at.ua/_pu/0/10295479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0713"/>
            <a:ext cx="6842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Группа 45"/>
          <p:cNvGrpSpPr>
            <a:grpSpLocks/>
          </p:cNvGrpSpPr>
          <p:nvPr/>
        </p:nvGrpSpPr>
        <p:grpSpPr bwMode="auto">
          <a:xfrm>
            <a:off x="0" y="0"/>
            <a:ext cx="9144000" cy="620713"/>
            <a:chOff x="0" y="0"/>
            <a:chExt cx="9144000" cy="714375"/>
          </a:xfrm>
        </p:grpSpPr>
        <p:pic>
          <p:nvPicPr>
            <p:cNvPr id="1039" name="Picture 5" descr="http://newsoftek.at.ua/_pu/0/10295479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4716016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9" descr="http://newsoftek.at.ua/_pu/0/10295479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2000" y="0"/>
              <a:ext cx="4572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5" name="Группа 46"/>
          <p:cNvGrpSpPr>
            <a:grpSpLocks/>
          </p:cNvGrpSpPr>
          <p:nvPr/>
        </p:nvGrpSpPr>
        <p:grpSpPr bwMode="auto">
          <a:xfrm>
            <a:off x="0" y="6237288"/>
            <a:ext cx="9144000" cy="620712"/>
            <a:chOff x="0" y="0"/>
            <a:chExt cx="9144000" cy="714375"/>
          </a:xfrm>
        </p:grpSpPr>
        <p:pic>
          <p:nvPicPr>
            <p:cNvPr id="1037" name="Picture 5" descr="http://newsoftek.at.ua/_pu/0/10295479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4716016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9" descr="http://newsoftek.at.ua/_pu/0/10295479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2000" y="0"/>
              <a:ext cx="45720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7" descr="http://newsoftek.at.ua/_pu/0/10295479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29625" y="549275"/>
            <a:ext cx="7143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Красавица Сова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Поделка аппликация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 салфеток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Сделать две ноги из двух – трех ладошек каждая.</a:t>
            </a:r>
            <a:endParaRPr lang="ru-RU" sz="2800" dirty="0"/>
          </a:p>
        </p:txBody>
      </p:sp>
      <p:pic>
        <p:nvPicPr>
          <p:cNvPr id="4" name="Содержимое 3" descr="15-1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056901" cy="49685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 изнаночной стороны приклеить подложку  из бумаги, вклеить нить в виде петли.</a:t>
            </a:r>
            <a:endParaRPr lang="ru-RU" sz="2800" dirty="0"/>
          </a:p>
        </p:txBody>
      </p:sp>
      <p:pic>
        <p:nvPicPr>
          <p:cNvPr id="4" name="Содержимое 3" descr="15-2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075251" cy="50405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Вырезать и приклеить из цветной бумаги – глаза, клюв, брови.</a:t>
            </a:r>
            <a:endParaRPr lang="ru-RU" sz="2800" dirty="0"/>
          </a:p>
        </p:txBody>
      </p:sp>
      <p:pic>
        <p:nvPicPr>
          <p:cNvPr id="4" name="Содержимое 3" descr="15-3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632848" cy="49971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(14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546102" cy="60486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3096344" cy="4464496"/>
          </a:xfrm>
        </p:spPr>
        <p:txBody>
          <a:bodyPr/>
          <a:lstStyle/>
          <a:p>
            <a:r>
              <a:rPr lang="ru-RU" sz="2800" dirty="0" smtClean="0"/>
              <a:t>Обведём наши ладошки на лист бумаги и по нему сделаем заготовки из белых и желтых салфеток.</a:t>
            </a:r>
            <a:endParaRPr lang="ru-RU" sz="2800" dirty="0"/>
          </a:p>
        </p:txBody>
      </p:sp>
      <p:pic>
        <p:nvPicPr>
          <p:cNvPr id="4" name="Содержимое 3" descr="3(3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3400" y="476672"/>
            <a:ext cx="5400600" cy="587315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2128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800" dirty="0" smtClean="0"/>
              <a:t>Основа для совы – это два круга,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вырезанных из белого картона.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(3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960157" cy="41044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816424" cy="5904656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На каждый из них наклеить ладошки по всей окружности. Следить за тем,  чтобы направление их всегда было в одну сторону. Ладошки должны находить одна на другую. Когда круг из ладошек замкнутся, получатся два пушистых «</a:t>
            </a:r>
            <a:r>
              <a:rPr lang="ru-RU" sz="2800" dirty="0" err="1" smtClean="0"/>
              <a:t>ладошковых</a:t>
            </a:r>
            <a:r>
              <a:rPr lang="ru-RU" sz="2800" dirty="0" smtClean="0"/>
              <a:t>» кружка.</a:t>
            </a:r>
            <a:endParaRPr lang="ru-RU" sz="2800" dirty="0"/>
          </a:p>
        </p:txBody>
      </p:sp>
      <p:pic>
        <p:nvPicPr>
          <p:cNvPr id="4" name="Содержимое 3" descr="7(28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04664"/>
            <a:ext cx="3888432" cy="602099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r>
              <a:rPr lang="ru-RU" sz="2400" dirty="0" smtClean="0"/>
              <a:t>Теперь приступить к выполнению крыльев. Вырезать круг из картона, примерно в два раза больший, чем основание, и разрезать его на две части, меньше, чем полкруга.</a:t>
            </a:r>
            <a:endParaRPr lang="ru-RU" sz="2400" dirty="0"/>
          </a:p>
        </p:txBody>
      </p:sp>
      <p:pic>
        <p:nvPicPr>
          <p:cNvPr id="4" name="Содержимое 3" descr="8(27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4756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/>
          <a:lstStyle/>
          <a:p>
            <a:r>
              <a:rPr lang="ru-RU" sz="2400" dirty="0" smtClean="0"/>
              <a:t>На каждую часть круга наклеить ладошки в следующем порядке: направление ладошки в одну сторону, и каждая последующая накладывается на предыдущую. Так обклеить обе части до конца.</a:t>
            </a:r>
            <a:endParaRPr lang="ru-RU" sz="2400" dirty="0"/>
          </a:p>
        </p:txBody>
      </p:sp>
      <p:pic>
        <p:nvPicPr>
          <p:cNvPr id="4" name="Содержимое 3" descr="9(2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906814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(2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875979" cy="53285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(18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4908097" cy="55446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Готовые крылья приклеить к туловищу с обратной стороны.</a:t>
            </a:r>
            <a:endParaRPr lang="ru-RU" sz="2800" dirty="0"/>
          </a:p>
        </p:txBody>
      </p:sp>
      <p:pic>
        <p:nvPicPr>
          <p:cNvPr id="4" name="Содержимое 3" descr="12(17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7276598" cy="49685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(фон) презентации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презентации13</Template>
  <TotalTime>19</TotalTime>
  <Words>122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Фокина Л. П. Шаблон (фон) презентации13</vt:lpstr>
      <vt:lpstr>Красавица Сова </vt:lpstr>
      <vt:lpstr>Обведём наши ладошки на лист бумаги и по нему сделаем заготовки из белых и желтых салфеток.</vt:lpstr>
      <vt:lpstr>     Основа для совы – это два круга,  вырезанных из белого картона.   </vt:lpstr>
      <vt:lpstr> На каждый из них наклеить ладошки по всей окружности. Следить за тем,  чтобы направление их всегда было в одну сторону. Ладошки должны находить одна на другую. Когда круг из ладошек замкнутся, получатся два пушистых «ладошковых» кружка.</vt:lpstr>
      <vt:lpstr>Теперь приступить к выполнению крыльев. Вырезать круг из картона, примерно в два раза больший, чем основание, и разрезать его на две части, меньше, чем полкруга.</vt:lpstr>
      <vt:lpstr>На каждую часть круга наклеить ладошки в следующем порядке: направление ладошки в одну сторону, и каждая последующая накладывается на предыдущую. Так обклеить обе части до конца.</vt:lpstr>
      <vt:lpstr>Слайд 7</vt:lpstr>
      <vt:lpstr>Слайд 8</vt:lpstr>
      <vt:lpstr>Готовые крылья приклеить к туловищу с обратной стороны.</vt:lpstr>
      <vt:lpstr>Сделать две ноги из двух – трех ладошек каждая.</vt:lpstr>
      <vt:lpstr>С изнаночной стороны приклеить подложку  из бумаги, вклеить нить в виде петли.</vt:lpstr>
      <vt:lpstr>Вырезать и приклеить из цветной бумаги – глаза, клюв, брови.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Taniy</cp:lastModifiedBy>
  <cp:revision>8</cp:revision>
  <dcterms:created xsi:type="dcterms:W3CDTF">2013-07-23T10:07:36Z</dcterms:created>
  <dcterms:modified xsi:type="dcterms:W3CDTF">2014-10-27T20:57:53Z</dcterms:modified>
</cp:coreProperties>
</file>