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5EDF9FC-06C1-4AA6-BAB5-3B60B6DA77D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B597BB-F73D-44FD-8046-3A0C8CA17E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3%D1%96%D0%BF%D0%BE%D1%82%D0%B5%D0%B7%D0%B8_%D0%BF%D0%BE%D1%85%D0%BE%D0%B4%D0%B6%D0%B5%D0%BD%D0%BD%D1%8F_%D0%BB%D1%8E%D0%B4%D0%B8%D0%BD%D0%B8._%D0%9F%D0%BE%D0%B2%D0%BD%D1%96_%D1%83%D1%80%D0%BE%D0%BA%D0%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%D0%9A%D0%BB%D0%B0%D1%81_%D0%9A%D0%BE%D0%BC%D0%B0%D1%85%D0%B8._%D0%9F%D0%BE%D0%B2%D0%BD%D1%96_%D1%83%D1%80%D0%BE%D0%BA%D0%B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hool.xvatit.com/index.php?title=%D0%97%D0%B0%D0%B3%D0%B0%D0%BB%D1%8C%D0%BD%D0%B0_%D1%85%D0%B0%D1%80%D0%B0%D0%BA%D1%82%D0%B5%D1%80%D0%B8%D1%81%D1%82%D0%B8%D0%BA%D0%B0_%D0%BA%D0%BB%D0%B0%D1%81%D1%83_%D0%A1%D1%81%D0%B0%D0%B2%D1%86%D1%96._%D0%9F%D1%80%D0%B5%D0%B7%D0%B5%D0%BD%D1%82%D0%B0%D1%86%D1%96%D1%8F_%D1%83%D1%80%D0%BE%D0%BA%D1%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Развитие жизни в кайнозое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Распространялись растения и животные, приспособленные к холодному климату. Среди животных этого периода наиболее известны мамонты, шерстистые носороги, пещерные медведи, саблезубые тигры, бизоны, овцебыки и многие другие.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Задача: познакомиться с особенностями развития жизни на Земле в кайнозое;</a:t>
            </a:r>
            <a:br>
              <a:rPr lang="ru-RU" sz="2700" dirty="0" smtClean="0"/>
            </a:br>
            <a:r>
              <a:rPr lang="ru-RU" sz="2700" dirty="0" smtClean="0"/>
              <a:t> выявить причины господства и вымирания гигантских пресмыкающихся и папоротникообразных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Ответим на вопросы:</a:t>
            </a:r>
            <a:r>
              <a:rPr lang="ru-RU" i="1" dirty="0" smtClean="0"/>
              <a:t>1.    В чем отличие сумчатых млекопитающих от плацентарных?</a:t>
            </a:r>
            <a:br>
              <a:rPr lang="ru-RU" i="1" dirty="0" smtClean="0"/>
            </a:br>
            <a:r>
              <a:rPr lang="ru-RU" i="1" dirty="0" smtClean="0"/>
              <a:t>2.    Какие факторы оказали влияние на </a:t>
            </a:r>
            <a:r>
              <a:rPr lang="ru-RU" b="1" i="1" dirty="0" smtClean="0">
                <a:hlinkClick r:id="rId2" tooltip="Гіпотези походження людини. Повні уроки"/>
              </a:rPr>
              <a:t>эволюцию</a:t>
            </a:r>
            <a:r>
              <a:rPr lang="ru-RU" i="1" dirty="0" smtClean="0"/>
              <a:t> человека?</a:t>
            </a:r>
            <a:br>
              <a:rPr lang="ru-RU" i="1" dirty="0" smtClean="0"/>
            </a:br>
            <a:r>
              <a:rPr lang="ru-RU" i="1" dirty="0" smtClean="0"/>
              <a:t>3.    В чем существенное отличие человека разумного от других видов животных?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340px-9_8_22_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653136"/>
            <a:ext cx="3094484" cy="22048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smtClean="0"/>
              <a:t>        Она </a:t>
            </a:r>
            <a:r>
              <a:rPr lang="ru-RU" sz="2800" i="1" dirty="0" smtClean="0"/>
              <a:t>началась 67 </a:t>
            </a:r>
            <a:r>
              <a:rPr lang="ru-RU" sz="2800" i="1" dirty="0" err="1" smtClean="0"/>
              <a:t>млн</a:t>
            </a:r>
            <a:r>
              <a:rPr lang="ru-RU" sz="2800" i="1" dirty="0" smtClean="0"/>
              <a:t> лет назад и продолжается до настоящего времени. В кайнозойской эре выделяют следующие периоды: палеоген, неоген и антропоген. Мы живем в антропогене, который длится около 2,5 </a:t>
            </a:r>
            <a:r>
              <a:rPr lang="ru-RU" sz="2800" i="1" dirty="0" err="1" smtClean="0"/>
              <a:t>млн</a:t>
            </a:r>
            <a:r>
              <a:rPr lang="ru-RU" sz="2800" i="1" dirty="0" smtClean="0"/>
              <a:t> лет. </a:t>
            </a:r>
            <a:br>
              <a:rPr lang="ru-RU" sz="2800" i="1" dirty="0" smtClean="0"/>
            </a:br>
            <a:r>
              <a:rPr lang="ru-RU" sz="2800" i="1" dirty="0" smtClean="0"/>
              <a:t>Кайнозойская </a:t>
            </a:r>
            <a:r>
              <a:rPr lang="ru-RU" sz="2800" i="1" dirty="0" smtClean="0"/>
              <a:t>эра </a:t>
            </a:r>
            <a:r>
              <a:rPr lang="ru-RU" sz="2800" i="1" dirty="0" smtClean="0"/>
              <a:t>—              </a:t>
            </a:r>
          </a:p>
          <a:p>
            <a:pPr>
              <a:buNone/>
            </a:pPr>
            <a:r>
              <a:rPr lang="ru-RU" sz="2800" i="1" dirty="0" smtClean="0"/>
              <a:t>     время </a:t>
            </a:r>
            <a:r>
              <a:rPr lang="ru-RU" sz="2800" i="1" dirty="0" smtClean="0"/>
              <a:t>расцвета покрытосеменных растений, </a:t>
            </a:r>
            <a:r>
              <a:rPr lang="ru-RU" sz="2800" b="1" i="1" dirty="0" smtClean="0">
                <a:hlinkClick r:id="rId3" tooltip="Клас Комахи. Повні уроки"/>
              </a:rPr>
              <a:t>насекомых</a:t>
            </a:r>
            <a:r>
              <a:rPr lang="ru-RU" sz="2800" i="1" dirty="0" smtClean="0"/>
              <a:t> и высших позвоночных животных: птиц и млекопитающих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В палеогене климат был ровным, тропическим. Практически вся Европа была покрыта вечнозелеными тропическими лесами, и лишь в северных областях произрастали листопадные виды. В это время уже сформировались практически все основные группы цветковых растений.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hlinkClick r:id="rId2" tooltip="Загальна характеристика класу Ссавці. Презентація уроку"/>
              </a:rPr>
              <a:t>Млекопитающие</a:t>
            </a:r>
            <a:r>
              <a:rPr lang="ru-RU" i="1" dirty="0" smtClean="0"/>
              <a:t> заняли господствующее положение, приспособившись к различным условиям жизни на суше, в воздухе и в воде, они как бы заменили мезозойских пресмыкающихся. </a:t>
            </a:r>
          </a:p>
          <a:p>
            <a:endParaRPr lang="ru-RU" dirty="0"/>
          </a:p>
        </p:txBody>
      </p:sp>
      <p:pic>
        <p:nvPicPr>
          <p:cNvPr id="3075" name="Picture 3" descr="C:\Documents and Settings\User\Рабочий стол\340px-9_8_22_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286256"/>
            <a:ext cx="3238500" cy="2105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Сумчатые и плацентарные млекопитающие развивались параллельно. От каких-то групп плацентарных насекомоядных произошли хищники и примитивные копытные. </a:t>
            </a:r>
            <a:endParaRPr lang="ru-RU" i="1" dirty="0"/>
          </a:p>
        </p:txBody>
      </p:sp>
      <p:pic>
        <p:nvPicPr>
          <p:cNvPr id="4098" name="Picture 2" descr="C:\Documents and Settings\User\Рабочий стол\550px-9_8_22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143380"/>
            <a:ext cx="3893693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/>
              <a:t>В результате похолодания теплолюбивые растения отступили к экватору, а их место заняли более холодостойкие листопадные виды. По мере того как климат становился все более сухим, леса уступали место открытым пространствам, покрытым травянистыми растениями.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/>
              <a:t>В середине неогена широко распространились общие предковые формы человекообразных обезьян и людей. В связи с процессом сокращения лесов некоторые группы древних обезьян спустились с деревьев на землю и стали завоевывать открытые пространства. Они и были предками человека.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 антропогене произошло мощное похолодание. Территории Евразии и Северной Америки четырежды подвергались мощным оледенениям. Последний ледниковый период закончился около 10 тыс. лет 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268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Тема: Развитие жизни в кайнозое</vt:lpstr>
      <vt:lpstr>  Задача: познакомиться с особенностями развития жизни на Земле в кайнозое;  выявить причины господства и вымирания гигантских пресмыкающихся и папоротникообразных.</vt:lpstr>
      <vt:lpstr>          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ООШ с. Сокорная балка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Развитие жизни в кайнозое</dc:title>
  <dc:creator>Директор</dc:creator>
  <cp:lastModifiedBy>Эля</cp:lastModifiedBy>
  <cp:revision>3</cp:revision>
  <dcterms:created xsi:type="dcterms:W3CDTF">2013-04-27T04:08:33Z</dcterms:created>
  <dcterms:modified xsi:type="dcterms:W3CDTF">2013-04-29T05:38:47Z</dcterms:modified>
</cp:coreProperties>
</file>