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3BA2F-4EC9-4045-B4A3-D6675B0728D8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EF89B-7B82-4041-9136-CD814E1D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21481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71480"/>
            <a:ext cx="7286676" cy="592935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ButtonPour">
              <a:avLst>
                <a:gd name="adj1" fmla="val 10372210"/>
                <a:gd name="adj2" fmla="val 66657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Увлекательная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математика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57" y="1857364"/>
            <a:ext cx="1885963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786050" y="4429132"/>
            <a:ext cx="3530774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4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Викторина для </a:t>
            </a:r>
          </a:p>
          <a:p>
            <a:pPr algn="ctr"/>
            <a:r>
              <a:rPr lang="ru-RU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 класса</a:t>
            </a:r>
            <a:endParaRPr lang="ru-RU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9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571612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Назвать лишнее слово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:</a:t>
            </a:r>
          </a:p>
          <a:p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 - слагаемое,</a:t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- делитель,</a:t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- цифра,</a:t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- разность.</a:t>
            </a:r>
            <a:endParaRPr lang="ru-RU" sz="4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Пятно 2 6"/>
          <p:cNvSpPr/>
          <p:nvPr/>
        </p:nvSpPr>
        <p:spPr>
          <a:xfrm rot="510410">
            <a:off x="343769" y="3709820"/>
            <a:ext cx="3030793" cy="985808"/>
          </a:xfrm>
          <a:prstGeom prst="irregularSeal2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9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571612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endParaRPr lang="ru-RU" sz="4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214422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</a:rPr>
              <a:t>Сравните две таблицы, найдите логическую связь между ними, прочитайте предложение и скажите, какому очень популярному герою мультфильмов он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</a:rPr>
              <a:t>принадлежит.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  </a:t>
            </a:r>
          </a:p>
        </p:txBody>
      </p:sp>
      <p:pic>
        <p:nvPicPr>
          <p:cNvPr id="1026" name="Picture 2" descr="http://festival.1september.ru/articles/580791/img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9389"/>
            <a:ext cx="7858180" cy="2901923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42910" y="3571876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bg1"/>
                </a:solidFill>
              </a:rPr>
              <a:t>«Ребята, Давайте жить дружно!» Кот Леопольд.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 Neue"/>
              </a:rPr>
              <a:t>  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9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r>
              <a:rPr lang="ru-RU" sz="2400" b="1" dirty="0">
                <a:solidFill>
                  <a:schemeClr val="bg1"/>
                </a:solidFill>
              </a:rPr>
              <a:t>Из какого города приехал каждый из них?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Боря, Витя, Гриша и Егор встретились и подружились в Артеке. Они приехали сюда из разных городов: один из Твери, другой из Омска, третий из Екатеринбурга, четвертый из Казани. Из какого города приехал каждый из них, если известно: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1) Боря и мальчик из Казани были помещены в одной комнате. Ни один из них никогда не был ни в Твери, ни в Екатеринбурге.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2) Гриша играл в волейбол в одной команде с мальчиком из Твери. А против них обычно сражался приятель из Казани.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3) Егор и мальчик из Твери увлекались игрой в шахматы.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9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ru-RU" sz="2400" b="1" dirty="0">
                <a:solidFill>
                  <a:schemeClr val="bg1"/>
                </a:solidFill>
              </a:rPr>
              <a:t>) Боря и мальчик из Казани были помещены в одной комнате. Ни один из них никогда не был ни в Твери, ни в Екатеринбурге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786058"/>
          <a:ext cx="792962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24"/>
                <a:gridCol w="1271596"/>
                <a:gridCol w="1428760"/>
                <a:gridCol w="2057416"/>
                <a:gridCol w="1585924"/>
              </a:tblGrid>
              <a:tr h="642942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Тверь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Казань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Екатеринбург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Омск</a:t>
                      </a:r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Боря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Витя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Егор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Гриша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8860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86644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58082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485776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58082" y="54292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9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2) Гриша играл в волейбол в одной команде с мальчиком из Твери. А против них обычно сражался приятель из Казани.</a:t>
            </a: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786058"/>
          <a:ext cx="792962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24"/>
                <a:gridCol w="1271596"/>
                <a:gridCol w="1428760"/>
                <a:gridCol w="2057416"/>
                <a:gridCol w="1585924"/>
              </a:tblGrid>
              <a:tr h="642942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Тверь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Казань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Екатеринбург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Омск</a:t>
                      </a:r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Боря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Витя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Егор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Гриша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8860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86644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58082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485776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58082" y="550070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28860" y="54292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86182" y="54292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29256" y="54292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29256" y="485776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9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3) Егор и мальчик из Твери увлекались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игрой в шахматы.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786058"/>
          <a:ext cx="792962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24"/>
                <a:gridCol w="1271596"/>
                <a:gridCol w="1428760"/>
                <a:gridCol w="2057416"/>
                <a:gridCol w="1585924"/>
              </a:tblGrid>
              <a:tr h="642942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Тверь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Казань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Екатеринбург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Омск</a:t>
                      </a:r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Боря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Витя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Егор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Гриша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8860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86644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58082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485776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58082" y="550070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28860" y="54292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86182" y="54292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29256" y="54292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29256" y="485776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478632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485776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86182" y="414338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- 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28860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+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10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1285860"/>
            <a:ext cx="50006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Monotype Corsiva" pitchFamily="66" charset="0"/>
              </a:rPr>
              <a:t>вписать в пустые клетки числа, чтобы сумма по любым вертикалям и горизонталям равнялась числу 100.</a:t>
            </a:r>
          </a:p>
        </p:txBody>
      </p:sp>
      <p:pic>
        <p:nvPicPr>
          <p:cNvPr id="26626" name="Picture 2" descr="http://festival.1september.ru/articles/580791/img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357562"/>
            <a:ext cx="4071966" cy="27282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10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1285860"/>
            <a:ext cx="50006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Monotype Corsiva" pitchFamily="66" charset="0"/>
              </a:rPr>
              <a:t>вписать в пустые клетки числа, чтобы сумма по любым вертикалям и горизонталям равнялась числу 100.</a:t>
            </a:r>
          </a:p>
        </p:txBody>
      </p:sp>
      <p:pic>
        <p:nvPicPr>
          <p:cNvPr id="26626" name="Picture 2" descr="http://festival.1september.ru/articles/580791/img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357562"/>
            <a:ext cx="4071966" cy="2728217"/>
          </a:xfrm>
          <a:prstGeom prst="rect">
            <a:avLst/>
          </a:prstGeom>
          <a:noFill/>
        </p:spPr>
      </p:pic>
      <p:pic>
        <p:nvPicPr>
          <p:cNvPr id="31746" name="Picture 2" descr="http://festival.1september.ru/articles/580791/img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357562"/>
            <a:ext cx="4084948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11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1285860"/>
            <a:ext cx="50006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latin typeface="Monotype Corsiva" pitchFamily="66" charset="0"/>
              </a:rPr>
              <a:t>За 1 минуту составить наибольшее количество слов из слова 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  <a:latin typeface="Monotype Corsiva" pitchFamily="66" charset="0"/>
              </a:rPr>
              <a:t>МАТЕМАТИКА</a:t>
            </a:r>
            <a:endParaRPr lang="ru-RU" sz="44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12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1285860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32772" name="Picture 4" descr="http://festival.1september.ru/articles/580791/img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714620"/>
            <a:ext cx="3286148" cy="302769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071670" y="1285861"/>
            <a:ext cx="5000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Monotype Corsiva" pitchFamily="66" charset="0"/>
              </a:rPr>
              <a:t>Сколько квадратов на рисунке?</a:t>
            </a:r>
            <a:endParaRPr lang="ru-RU" sz="36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78" y="3214686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30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1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71448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Продолжи </a:t>
            </a:r>
            <a:r>
              <a:rPr lang="ru-RU" sz="4800" b="1" i="1" dirty="0" smtClean="0">
                <a:solidFill>
                  <a:schemeClr val="bg1"/>
                </a:solidFill>
                <a:latin typeface="Monotype Corsiva" pitchFamily="66" charset="0"/>
              </a:rPr>
              <a:t>числовую последовательность</a:t>
            </a:r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:</a:t>
            </a:r>
          </a:p>
          <a:p>
            <a:r>
              <a:rPr lang="ru-RU" sz="4800" b="1" dirty="0">
                <a:solidFill>
                  <a:schemeClr val="bg1"/>
                </a:solidFill>
              </a:rPr>
              <a:t>135; 9; 246; 12; 357…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60" y="3143248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15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12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21442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2800" b="1" i="1" dirty="0"/>
              <a:t>Задача:</a:t>
            </a:r>
            <a:r>
              <a:rPr lang="ru-RU" sz="4800" dirty="0"/>
              <a:t> 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1285860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285861"/>
            <a:ext cx="5000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smtClean="0">
                <a:solidFill>
                  <a:schemeClr val="bg1"/>
                </a:solidFill>
                <a:latin typeface="Monotype Corsiva" pitchFamily="66" charset="0"/>
              </a:rPr>
              <a:t>Сколько </a:t>
            </a:r>
            <a:r>
              <a:rPr lang="ru-RU" sz="3600" b="1" i="1" smtClean="0">
                <a:solidFill>
                  <a:schemeClr val="bg1"/>
                </a:solidFill>
                <a:latin typeface="Monotype Corsiva" pitchFamily="66" charset="0"/>
              </a:rPr>
              <a:t>треугольников на </a:t>
            </a:r>
            <a:r>
              <a:rPr lang="ru-RU" sz="3600" b="1" i="1" dirty="0" smtClean="0">
                <a:solidFill>
                  <a:schemeClr val="bg1"/>
                </a:solidFill>
                <a:latin typeface="Monotype Corsiva" pitchFamily="66" charset="0"/>
              </a:rPr>
              <a:t>рисунке?</a:t>
            </a:r>
            <a:endParaRPr lang="ru-RU" sz="36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78" y="3214686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20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34818" name="Picture 2" descr="http://festival.1september.ru/articles/580791/img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714620"/>
            <a:ext cx="4143404" cy="33147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071678"/>
            <a:ext cx="6215106" cy="25717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Молодцы!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2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714488"/>
            <a:ext cx="81439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Продолжи </a:t>
            </a:r>
            <a:r>
              <a:rPr lang="ru-RU" sz="4800" b="1" i="1" dirty="0" smtClean="0">
                <a:solidFill>
                  <a:schemeClr val="bg1"/>
                </a:solidFill>
                <a:latin typeface="Monotype Corsiva" pitchFamily="66" charset="0"/>
              </a:rPr>
              <a:t>числовую последовательность</a:t>
            </a:r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:</a:t>
            </a:r>
          </a:p>
          <a:p>
            <a:r>
              <a:rPr lang="ru-RU" sz="5400" b="1" dirty="0">
                <a:solidFill>
                  <a:schemeClr val="bg1"/>
                </a:solidFill>
              </a:rPr>
              <a:t>2; 6; 12; 20; </a:t>
            </a:r>
            <a:r>
              <a:rPr lang="ru-RU" sz="5400" b="1" dirty="0" smtClean="0">
                <a:solidFill>
                  <a:schemeClr val="bg1"/>
                </a:solidFill>
              </a:rPr>
              <a:t>30</a:t>
            </a:r>
            <a:r>
              <a:rPr lang="ru-RU" sz="4800" b="1" dirty="0" smtClean="0">
                <a:solidFill>
                  <a:schemeClr val="bg1"/>
                </a:solidFill>
              </a:rPr>
              <a:t>…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3143248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42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3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2143116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Сколько будет трижды сорок </a:t>
            </a:r>
            <a:endParaRPr lang="ru-RU" sz="4800" b="1" i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Monotype Corsiva" pitchFamily="66" charset="0"/>
              </a:rPr>
              <a:t>и пять?</a:t>
            </a:r>
            <a:endParaRPr lang="ru-RU" sz="48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4214818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125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4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207167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Как с помощью только одной палочки, не ломая её, образовать на столе треугольник?</a:t>
            </a:r>
            <a:endParaRPr lang="ru-RU" sz="48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643446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Положить ее на угол стола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5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2071678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Как записать двойку тремя пятерками?</a:t>
            </a:r>
            <a:endParaRPr lang="ru-RU" sz="48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071942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Ответ: (5+5) :5=2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6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2071678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Как записать четыре тремя пятерками?</a:t>
            </a:r>
            <a:endParaRPr lang="ru-RU" sz="48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071942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Ответ: 5 – 5:5=4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7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571612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Назвать лишнее слово:</a:t>
            </a:r>
          </a:p>
          <a:p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Пифагор,</a:t>
            </a:r>
            <a:b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Евклид,</a:t>
            </a:r>
            <a:b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Чайковский,</a:t>
            </a:r>
            <a:b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Гаусс.</a:t>
            </a:r>
          </a:p>
        </p:txBody>
      </p:sp>
      <p:sp>
        <p:nvSpPr>
          <p:cNvPr id="7" name="Пятно 2 6"/>
          <p:cNvSpPr/>
          <p:nvPr/>
        </p:nvSpPr>
        <p:spPr>
          <a:xfrm rot="510410">
            <a:off x="383669" y="3379801"/>
            <a:ext cx="4286280" cy="1643074"/>
          </a:xfrm>
          <a:prstGeom prst="irregularSeal2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Задание 8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304429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68" y="500042"/>
            <a:ext cx="1500198" cy="182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571612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Назвать лишнее слово:</a:t>
            </a:r>
          </a:p>
          <a:p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треугольник,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квадрат,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периметр,</a:t>
            </a: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dirty="0">
                <a:solidFill>
                  <a:schemeClr val="bg1"/>
                </a:solidFill>
                <a:latin typeface="Monotype Corsiva" pitchFamily="66" charset="0"/>
              </a:rPr>
              <a:t>- прямоугольник.</a:t>
            </a:r>
          </a:p>
        </p:txBody>
      </p:sp>
      <p:sp>
        <p:nvSpPr>
          <p:cNvPr id="7" name="Пятно 2 6"/>
          <p:cNvSpPr/>
          <p:nvPr/>
        </p:nvSpPr>
        <p:spPr>
          <a:xfrm rot="510410">
            <a:off x="536376" y="3633029"/>
            <a:ext cx="4131734" cy="1172704"/>
          </a:xfrm>
          <a:prstGeom prst="irregularSeal2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333</Words>
  <Application>Microsoft Office PowerPoint</Application>
  <PresentationFormat>Экран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9</vt:lpstr>
      <vt:lpstr>Задание 9</vt:lpstr>
      <vt:lpstr>Задание 9</vt:lpstr>
      <vt:lpstr>Задание 9</vt:lpstr>
      <vt:lpstr>Задание 9</vt:lpstr>
      <vt:lpstr>Задание 10</vt:lpstr>
      <vt:lpstr>Задание 10</vt:lpstr>
      <vt:lpstr>Задание 11</vt:lpstr>
      <vt:lpstr>Задание 12</vt:lpstr>
      <vt:lpstr>Задание 12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2014-05-25T11:03:09Z</dcterms:created>
  <dcterms:modified xsi:type="dcterms:W3CDTF">2014-05-26T16:25:46Z</dcterms:modified>
</cp:coreProperties>
</file>